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omments/modernComment_12A_937D9701.xml" ContentType="application/vnd.ms-powerpoint.comments+xml"/>
  <Override PartName="/ppt/comments/modernComment_107_2DE3ACC2.xml" ContentType="application/vnd.ms-powerpoint.comments+xml"/>
  <Override PartName="/ppt/comments/modernComment_11B_823F8EBC.xml" ContentType="application/vnd.ms-powerpoint.comments+xml"/>
  <Override PartName="/ppt/comments/modernComment_114_C81DC8CE.xml" ContentType="application/vnd.ms-powerpoint.comments+xml"/>
  <Override PartName="/ppt/comments/modernComment_110_0.xml" ContentType="application/vnd.ms-powerpoint.comments+xml"/>
  <Override PartName="/ppt/ink/ink1.xml" ContentType="application/inkml+xml"/>
  <Override PartName="/ppt/ink/ink2.xml" ContentType="application/inkml+xml"/>
  <Override PartName="/ppt/comments/modernComment_147_4612D63.xml" ContentType="application/vnd.ms-powerpoint.comments+xml"/>
  <Override PartName="/ppt/comments/modernComment_10A_218160D7.xml" ContentType="application/vnd.ms-powerpoint.comments+xml"/>
  <Override PartName="/ppt/comments/modernComment_12E_98A3D04E.xml" ContentType="application/vnd.ms-powerpoint.comments+xml"/>
  <Override PartName="/ppt/comments/modernComment_13F_9D8EA69A.xml" ContentType="application/vnd.ms-powerpoint.comments+xml"/>
  <Override PartName="/ppt/comments/modernComment_140_966E656F.xml" ContentType="application/vnd.ms-powerpoint.comments+xml"/>
  <Override PartName="/ppt/comments/modernComment_14E_D1E7C90.xml" ContentType="application/vnd.ms-powerpoint.comments+xml"/>
  <Override PartName="/ppt/comments/modernComment_14F_39D51E7A.xml" ContentType="application/vnd.ms-powerpoint.comments+xml"/>
  <Override PartName="/ppt/comments/modernComment_142_7B85AE7.xml" ContentType="application/vnd.ms-powerpoint.comments+xml"/>
  <Override PartName="/ppt/comments/modernComment_160_7D0B56F0.xml" ContentType="application/vnd.ms-powerpoint.comments+xml"/>
  <Override PartName="/ppt/comments/modernComment_159_D490F9F0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sldIdLst>
    <p:sldId id="353" r:id="rId6"/>
    <p:sldId id="309" r:id="rId7"/>
    <p:sldId id="351" r:id="rId8"/>
    <p:sldId id="298" r:id="rId9"/>
    <p:sldId id="262" r:id="rId10"/>
    <p:sldId id="350" r:id="rId11"/>
    <p:sldId id="263" r:id="rId12"/>
    <p:sldId id="278" r:id="rId13"/>
    <p:sldId id="283" r:id="rId14"/>
    <p:sldId id="276" r:id="rId15"/>
    <p:sldId id="272" r:id="rId16"/>
    <p:sldId id="348" r:id="rId17"/>
    <p:sldId id="349" r:id="rId18"/>
    <p:sldId id="327" r:id="rId19"/>
    <p:sldId id="266" r:id="rId20"/>
    <p:sldId id="299" r:id="rId21"/>
    <p:sldId id="302" r:id="rId22"/>
    <p:sldId id="319" r:id="rId23"/>
    <p:sldId id="320" r:id="rId24"/>
    <p:sldId id="334" r:id="rId25"/>
    <p:sldId id="335" r:id="rId26"/>
    <p:sldId id="322" r:id="rId27"/>
    <p:sldId id="300" r:id="rId28"/>
    <p:sldId id="318" r:id="rId29"/>
    <p:sldId id="313" r:id="rId30"/>
    <p:sldId id="338" r:id="rId31"/>
    <p:sldId id="314" r:id="rId32"/>
    <p:sldId id="315" r:id="rId33"/>
    <p:sldId id="342" r:id="rId34"/>
    <p:sldId id="316" r:id="rId35"/>
    <p:sldId id="317" r:id="rId36"/>
    <p:sldId id="352" r:id="rId37"/>
    <p:sldId id="345" r:id="rId38"/>
    <p:sldId id="347" r:id="rId39"/>
    <p:sldId id="323" r:id="rId40"/>
    <p:sldId id="354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sem Título" id="{6A51E38E-FB07-4CBE-9243-E992A2D9C812}">
          <p14:sldIdLst>
            <p14:sldId id="353"/>
            <p14:sldId id="309"/>
            <p14:sldId id="351"/>
            <p14:sldId id="298"/>
            <p14:sldId id="262"/>
            <p14:sldId id="350"/>
            <p14:sldId id="263"/>
            <p14:sldId id="278"/>
            <p14:sldId id="283"/>
            <p14:sldId id="276"/>
            <p14:sldId id="272"/>
            <p14:sldId id="348"/>
            <p14:sldId id="349"/>
            <p14:sldId id="327"/>
            <p14:sldId id="266"/>
            <p14:sldId id="299"/>
            <p14:sldId id="302"/>
            <p14:sldId id="319"/>
            <p14:sldId id="320"/>
            <p14:sldId id="334"/>
            <p14:sldId id="335"/>
            <p14:sldId id="322"/>
            <p14:sldId id="300"/>
            <p14:sldId id="318"/>
            <p14:sldId id="313"/>
            <p14:sldId id="338"/>
            <p14:sldId id="314"/>
            <p14:sldId id="315"/>
            <p14:sldId id="342"/>
            <p14:sldId id="316"/>
            <p14:sldId id="317"/>
            <p14:sldId id="352"/>
            <p14:sldId id="345"/>
            <p14:sldId id="347"/>
            <p14:sldId id="323"/>
            <p14:sldId id="35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428607-99C0-BC03-EB1C-425A112592E1}" name="Leandro Ribeiro - Francal" initials="LF" userId="S::leandro.ribeiro@francal.com.br::e18aa4be-0741-4d91-b352-ea14cef4de39" providerId="AD"/>
  <p188:author id="{C990040F-C4AE-3FE9-C055-B6AFF33C1B4D}" name="Valeska Oliveira - Francal" initials="VF" userId="S::valeska.oliveira@francal.com.br::7bd41f37-4897-4339-9d5f-017982eb4406" providerId="AD"/>
  <p188:author id="{506AEE5E-9397-DD33-3330-C1A291B9365A}" name="Ariana Gonçalves - Francal" initials="AF" userId="S::ariana.goncalves@francal.com.br::c22bc9c2-383b-47fb-baba-3e2f0eddc46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C84B"/>
    <a:srgbClr val="3D3D3B"/>
    <a:srgbClr val="FDB92E"/>
    <a:srgbClr val="F5F5F5"/>
    <a:srgbClr val="71A24D"/>
    <a:srgbClr val="F3A10D"/>
    <a:srgbClr val="F47D35"/>
    <a:srgbClr val="F9A241"/>
    <a:srgbClr val="E8E9EA"/>
    <a:srgbClr val="8FC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097DAC-D6B4-4573-2644-6B8A1A6B1CC4}" v="116" dt="2025-06-18T18:34:46.4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Estilo Médio 4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269D01E-BC32-4049-B463-5C60D7B0CCD2}" styleName="Estilo com Tema 2 - Ênfas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com Tema 2 - Ênfas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Estilo Escuro 1 - Ênfas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Escuro 1 - Ênfas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Escuro 1 - Ênfas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ol Hilarino - Francal" userId="S::designer12@francal.com.br::fb82f10c-7cbf-498d-b48d-274393d7e895" providerId="AD" clId="Web-{6E441C4B-4C1D-7280-2294-1B3F00CCB709}"/>
    <pc:docChg chg="addSld delSld modSld modSection">
      <pc:chgData name="Hendol Hilarino - Francal" userId="S::designer12@francal.com.br::fb82f10c-7cbf-498d-b48d-274393d7e895" providerId="AD" clId="Web-{6E441C4B-4C1D-7280-2294-1B3F00CCB709}" dt="2025-05-28T17:42:58.895" v="84"/>
      <pc:docMkLst>
        <pc:docMk/>
      </pc:docMkLst>
      <pc:sldChg chg="addSp delSp modSp del">
        <pc:chgData name="Hendol Hilarino - Francal" userId="S::designer12@francal.com.br::fb82f10c-7cbf-498d-b48d-274393d7e895" providerId="AD" clId="Web-{6E441C4B-4C1D-7280-2294-1B3F00CCB709}" dt="2025-05-28T17:34:27.896" v="29"/>
        <pc:sldMkLst>
          <pc:docMk/>
          <pc:sldMk cId="3341956140" sldId="339"/>
        </pc:sldMkLst>
        <pc:spChg chg="add mod">
          <ac:chgData name="Hendol Hilarino - Francal" userId="S::designer12@francal.com.br::fb82f10c-7cbf-498d-b48d-274393d7e895" providerId="AD" clId="Web-{6E441C4B-4C1D-7280-2294-1B3F00CCB709}" dt="2025-05-28T17:34:12.505" v="24"/>
          <ac:spMkLst>
            <pc:docMk/>
            <pc:sldMk cId="3341956140" sldId="339"/>
            <ac:spMk id="5" creationId="{2BC05335-E4F3-87EC-E01B-2767A0B0C8C7}"/>
          </ac:spMkLst>
        </pc:spChg>
        <pc:picChg chg="del mod">
          <ac:chgData name="Hendol Hilarino - Francal" userId="S::designer12@francal.com.br::fb82f10c-7cbf-498d-b48d-274393d7e895" providerId="AD" clId="Web-{6E441C4B-4C1D-7280-2294-1B3F00CCB709}" dt="2025-05-28T17:34:12.505" v="24"/>
          <ac:picMkLst>
            <pc:docMk/>
            <pc:sldMk cId="3341956140" sldId="339"/>
            <ac:picMk id="4" creationId="{9054198E-A1F8-EB08-940C-1EAB5D4E616A}"/>
          </ac:picMkLst>
        </pc:picChg>
      </pc:sldChg>
      <pc:sldChg chg="del">
        <pc:chgData name="Hendol Hilarino - Francal" userId="S::designer12@francal.com.br::fb82f10c-7cbf-498d-b48d-274393d7e895" providerId="AD" clId="Web-{6E441C4B-4C1D-7280-2294-1B3F00CCB709}" dt="2025-05-28T17:42:58.895" v="84"/>
        <pc:sldMkLst>
          <pc:docMk/>
          <pc:sldMk cId="1119372115" sldId="341"/>
        </pc:sldMkLst>
      </pc:sldChg>
      <pc:sldChg chg="addSp delSp modSp new mod setBg">
        <pc:chgData name="Hendol Hilarino - Francal" userId="S::designer12@francal.com.br::fb82f10c-7cbf-498d-b48d-274393d7e895" providerId="AD" clId="Web-{6E441C4B-4C1D-7280-2294-1B3F00CCB709}" dt="2025-05-28T17:34:21.193" v="28" actId="1076"/>
        <pc:sldMkLst>
          <pc:docMk/>
          <pc:sldMk cId="2034788383" sldId="353"/>
        </pc:sldMkLst>
        <pc:spChg chg="del">
          <ac:chgData name="Hendol Hilarino - Francal" userId="S::designer12@francal.com.br::fb82f10c-7cbf-498d-b48d-274393d7e895" providerId="AD" clId="Web-{6E441C4B-4C1D-7280-2294-1B3F00CCB709}" dt="2025-05-28T17:01:44.338" v="2"/>
          <ac:spMkLst>
            <pc:docMk/>
            <pc:sldMk cId="2034788383" sldId="353"/>
            <ac:spMk id="2" creationId="{38D99E90-81EC-E48C-28C8-AF836B34DA98}"/>
          </ac:spMkLst>
        </pc:spChg>
        <pc:spChg chg="del">
          <ac:chgData name="Hendol Hilarino - Francal" userId="S::designer12@francal.com.br::fb82f10c-7cbf-498d-b48d-274393d7e895" providerId="AD" clId="Web-{6E441C4B-4C1D-7280-2294-1B3F00CCB709}" dt="2025-05-28T17:01:44.338" v="1"/>
          <ac:spMkLst>
            <pc:docMk/>
            <pc:sldMk cId="2034788383" sldId="353"/>
            <ac:spMk id="3" creationId="{A0A32AA1-90C4-0EA5-7283-F0E3B28A9258}"/>
          </ac:spMkLst>
        </pc:spChg>
        <pc:spChg chg="add mod">
          <ac:chgData name="Hendol Hilarino - Francal" userId="S::designer12@francal.com.br::fb82f10c-7cbf-498d-b48d-274393d7e895" providerId="AD" clId="Web-{6E441C4B-4C1D-7280-2294-1B3F00CCB709}" dt="2025-05-28T17:33:45.692" v="17" actId="1076"/>
          <ac:spMkLst>
            <pc:docMk/>
            <pc:sldMk cId="2034788383" sldId="353"/>
            <ac:spMk id="4" creationId="{99D4BC59-1ED4-92E5-D4FD-DA166669A2B8}"/>
          </ac:spMkLst>
        </pc:spChg>
        <pc:spChg chg="add mod">
          <ac:chgData name="Hendol Hilarino - Francal" userId="S::designer12@francal.com.br::fb82f10c-7cbf-498d-b48d-274393d7e895" providerId="AD" clId="Web-{6E441C4B-4C1D-7280-2294-1B3F00CCB709}" dt="2025-05-28T17:33:59.255" v="20" actId="1076"/>
          <ac:spMkLst>
            <pc:docMk/>
            <pc:sldMk cId="2034788383" sldId="353"/>
            <ac:spMk id="6" creationId="{2A433A7A-414A-C223-5368-403AF4BF63A4}"/>
          </ac:spMkLst>
        </pc:spChg>
        <pc:spChg chg="add mod">
          <ac:chgData name="Hendol Hilarino - Francal" userId="S::designer12@francal.com.br::fb82f10c-7cbf-498d-b48d-274393d7e895" providerId="AD" clId="Web-{6E441C4B-4C1D-7280-2294-1B3F00CCB709}" dt="2025-05-28T17:34:21.178" v="27" actId="1076"/>
          <ac:spMkLst>
            <pc:docMk/>
            <pc:sldMk cId="2034788383" sldId="353"/>
            <ac:spMk id="10" creationId="{47626CC0-9FCB-7B24-7F29-316EA83205BC}"/>
          </ac:spMkLst>
        </pc:spChg>
        <pc:spChg chg="add mod">
          <ac:chgData name="Hendol Hilarino - Francal" userId="S::designer12@francal.com.br::fb82f10c-7cbf-498d-b48d-274393d7e895" providerId="AD" clId="Web-{6E441C4B-4C1D-7280-2294-1B3F00CCB709}" dt="2025-05-28T17:34:21.193" v="28" actId="1076"/>
          <ac:spMkLst>
            <pc:docMk/>
            <pc:sldMk cId="2034788383" sldId="353"/>
            <ac:spMk id="12" creationId="{887F3C76-0228-7783-542E-1494C746187D}"/>
          </ac:spMkLst>
        </pc:spChg>
        <pc:picChg chg="add mod">
          <ac:chgData name="Hendol Hilarino - Francal" userId="S::designer12@francal.com.br::fb82f10c-7cbf-498d-b48d-274393d7e895" providerId="AD" clId="Web-{6E441C4B-4C1D-7280-2294-1B3F00CCB709}" dt="2025-05-28T17:34:02.849" v="22" actId="1076"/>
          <ac:picMkLst>
            <pc:docMk/>
            <pc:sldMk cId="2034788383" sldId="353"/>
            <ac:picMk id="2" creationId="{1742913B-658B-3D85-4760-20CD289002F7}"/>
          </ac:picMkLst>
        </pc:picChg>
        <pc:picChg chg="add mod">
          <ac:chgData name="Hendol Hilarino - Francal" userId="S::designer12@francal.com.br::fb82f10c-7cbf-498d-b48d-274393d7e895" providerId="AD" clId="Web-{6E441C4B-4C1D-7280-2294-1B3F00CCB709}" dt="2025-05-28T17:33:59.255" v="21" actId="1076"/>
          <ac:picMkLst>
            <pc:docMk/>
            <pc:sldMk cId="2034788383" sldId="353"/>
            <ac:picMk id="8" creationId="{BA709A16-6F2D-2CEB-F78F-E4867DC1AFB4}"/>
          </ac:picMkLst>
        </pc:picChg>
      </pc:sldChg>
      <pc:sldChg chg="addSp delSp modSp add mod replId setBg">
        <pc:chgData name="Hendol Hilarino - Francal" userId="S::designer12@francal.com.br::fb82f10c-7cbf-498d-b48d-274393d7e895" providerId="AD" clId="Web-{6E441C4B-4C1D-7280-2294-1B3F00CCB709}" dt="2025-05-28T17:42:45.457" v="83" actId="1076"/>
        <pc:sldMkLst>
          <pc:docMk/>
          <pc:sldMk cId="3952244263" sldId="354"/>
        </pc:sldMkLst>
        <pc:spChg chg="mod">
          <ac:chgData name="Hendol Hilarino - Francal" userId="S::designer12@francal.com.br::fb82f10c-7cbf-498d-b48d-274393d7e895" providerId="AD" clId="Web-{6E441C4B-4C1D-7280-2294-1B3F00CCB709}" dt="2025-05-28T17:42:45.457" v="83" actId="1076"/>
          <ac:spMkLst>
            <pc:docMk/>
            <pc:sldMk cId="3952244263" sldId="354"/>
            <ac:spMk id="4" creationId="{22D1F804-CE9F-AE3B-693A-3FCDA8C41919}"/>
          </ac:spMkLst>
        </pc:spChg>
        <pc:spChg chg="add del mod">
          <ac:chgData name="Hendol Hilarino - Francal" userId="S::designer12@francal.com.br::fb82f10c-7cbf-498d-b48d-274393d7e895" providerId="AD" clId="Web-{6E441C4B-4C1D-7280-2294-1B3F00CCB709}" dt="2025-05-28T17:37:29.792" v="44"/>
          <ac:spMkLst>
            <pc:docMk/>
            <pc:sldMk cId="3952244263" sldId="354"/>
            <ac:spMk id="5" creationId="{C026339B-C19D-F879-812C-E8ADA966BB00}"/>
          </ac:spMkLst>
        </pc:spChg>
        <pc:picChg chg="mod">
          <ac:chgData name="Hendol Hilarino - Francal" userId="S::designer12@francal.com.br::fb82f10c-7cbf-498d-b48d-274393d7e895" providerId="AD" clId="Web-{6E441C4B-4C1D-7280-2294-1B3F00CCB709}" dt="2025-05-28T17:42:39.176" v="82" actId="1076"/>
          <ac:picMkLst>
            <pc:docMk/>
            <pc:sldMk cId="3952244263" sldId="354"/>
            <ac:picMk id="2" creationId="{7F450D9C-FE97-C89D-F7F2-D98FCC8D55D6}"/>
          </ac:picMkLst>
        </pc:picChg>
      </pc:sldChg>
    </pc:docChg>
  </pc:docChgLst>
  <pc:docChgLst>
    <pc:chgData name="Ariana Gonçalves - Francal" userId="S::ariana.goncalves@francal.com.br::c22bc9c2-383b-47fb-baba-3e2f0eddc466" providerId="AD" clId="Web-{87A903A6-5552-D4EA-DD47-FCDB2FAC3287}"/>
    <pc:docChg chg="delSld modSld modSection">
      <pc:chgData name="Ariana Gonçalves - Francal" userId="S::ariana.goncalves@francal.com.br::c22bc9c2-383b-47fb-baba-3e2f0eddc466" providerId="AD" clId="Web-{87A903A6-5552-D4EA-DD47-FCDB2FAC3287}" dt="2025-05-26T19:26:01.503" v="151"/>
      <pc:docMkLst>
        <pc:docMk/>
      </pc:docMkLst>
      <pc:sldChg chg="modSp">
        <pc:chgData name="Ariana Gonçalves - Francal" userId="S::ariana.goncalves@francal.com.br::c22bc9c2-383b-47fb-baba-3e2f0eddc466" providerId="AD" clId="Web-{87A903A6-5552-D4EA-DD47-FCDB2FAC3287}" dt="2025-05-26T18:51:49.922" v="0" actId="20577"/>
        <pc:sldMkLst>
          <pc:docMk/>
          <pc:sldMk cId="562127063" sldId="266"/>
        </pc:sldMkLst>
        <pc:spChg chg="mod">
          <ac:chgData name="Ariana Gonçalves - Francal" userId="S::ariana.goncalves@francal.com.br::c22bc9c2-383b-47fb-baba-3e2f0eddc466" providerId="AD" clId="Web-{87A903A6-5552-D4EA-DD47-FCDB2FAC3287}" dt="2025-05-26T18:51:49.922" v="0" actId="20577"/>
          <ac:spMkLst>
            <pc:docMk/>
            <pc:sldMk cId="562127063" sldId="266"/>
            <ac:spMk id="3" creationId="{E9336885-1B54-2B0F-6226-849ADDF4B0A0}"/>
          </ac:spMkLst>
        </pc:spChg>
      </pc:sldChg>
      <pc:sldChg chg="addSp modSp">
        <pc:chgData name="Ariana Gonçalves - Francal" userId="S::ariana.goncalves@francal.com.br::c22bc9c2-383b-47fb-baba-3e2f0eddc466" providerId="AD" clId="Web-{87A903A6-5552-D4EA-DD47-FCDB2FAC3287}" dt="2025-05-26T19:16:12.637" v="14" actId="20577"/>
        <pc:sldMkLst>
          <pc:docMk/>
          <pc:sldMk cId="2560872526" sldId="302"/>
        </pc:sldMkLst>
        <pc:spChg chg="add mod">
          <ac:chgData name="Ariana Gonçalves - Francal" userId="S::ariana.goncalves@francal.com.br::c22bc9c2-383b-47fb-baba-3e2f0eddc466" providerId="AD" clId="Web-{87A903A6-5552-D4EA-DD47-FCDB2FAC3287}" dt="2025-05-26T19:16:12.637" v="14" actId="20577"/>
          <ac:spMkLst>
            <pc:docMk/>
            <pc:sldMk cId="2560872526" sldId="302"/>
            <ac:spMk id="6" creationId="{FF31EFEA-0125-F077-F21D-002BBB7B0714}"/>
          </ac:spMkLst>
        </pc:spChg>
      </pc:sldChg>
      <pc:sldChg chg="addSp delSp modSp">
        <pc:chgData name="Ariana Gonçalves - Francal" userId="S::ariana.goncalves@francal.com.br::c22bc9c2-383b-47fb-baba-3e2f0eddc466" providerId="AD" clId="Web-{87A903A6-5552-D4EA-DD47-FCDB2FAC3287}" dt="2025-05-26T19:19:35.019" v="52" actId="20577"/>
        <pc:sldMkLst>
          <pc:docMk/>
          <pc:sldMk cId="1619054387" sldId="313"/>
        </pc:sldMkLst>
        <pc:spChg chg="add del">
          <ac:chgData name="Ariana Gonçalves - Francal" userId="S::ariana.goncalves@francal.com.br::c22bc9c2-383b-47fb-baba-3e2f0eddc466" providerId="AD" clId="Web-{87A903A6-5552-D4EA-DD47-FCDB2FAC3287}" dt="2025-05-26T19:16:41.294" v="25"/>
          <ac:spMkLst>
            <pc:docMk/>
            <pc:sldMk cId="1619054387" sldId="313"/>
            <ac:spMk id="3" creationId="{B79C44EB-6986-F3EE-3144-613D0B0DD6AB}"/>
          </ac:spMkLst>
        </pc:spChg>
        <pc:spChg chg="add mod">
          <ac:chgData name="Ariana Gonçalves - Francal" userId="S::ariana.goncalves@francal.com.br::c22bc9c2-383b-47fb-baba-3e2f0eddc466" providerId="AD" clId="Web-{87A903A6-5552-D4EA-DD47-FCDB2FAC3287}" dt="2025-05-26T19:19:35.019" v="52" actId="20577"/>
          <ac:spMkLst>
            <pc:docMk/>
            <pc:sldMk cId="1619054387" sldId="313"/>
            <ac:spMk id="12" creationId="{4CA065A0-A019-4248-894B-437F52B1C9D1}"/>
          </ac:spMkLst>
        </pc:spChg>
      </pc:sldChg>
      <pc:sldChg chg="addSp modSp">
        <pc:chgData name="Ariana Gonçalves - Francal" userId="S::ariana.goncalves@francal.com.br::c22bc9c2-383b-47fb-baba-3e2f0eddc466" providerId="AD" clId="Web-{87A903A6-5552-D4EA-DD47-FCDB2FAC3287}" dt="2025-05-26T19:20:12.880" v="58" actId="20577"/>
        <pc:sldMkLst>
          <pc:docMk/>
          <pc:sldMk cId="2871164621" sldId="314"/>
        </pc:sldMkLst>
        <pc:spChg chg="add mod">
          <ac:chgData name="Ariana Gonçalves - Francal" userId="S::ariana.goncalves@francal.com.br::c22bc9c2-383b-47fb-baba-3e2f0eddc466" providerId="AD" clId="Web-{87A903A6-5552-D4EA-DD47-FCDB2FAC3287}" dt="2025-05-26T19:20:12.880" v="58" actId="20577"/>
          <ac:spMkLst>
            <pc:docMk/>
            <pc:sldMk cId="2871164621" sldId="314"/>
            <ac:spMk id="8" creationId="{6EB4D61C-5141-D24B-B1CE-4CB0F5ED6F07}"/>
          </ac:spMkLst>
        </pc:spChg>
      </pc:sldChg>
      <pc:sldChg chg="addSp modSp">
        <pc:chgData name="Ariana Gonçalves - Francal" userId="S::ariana.goncalves@francal.com.br::c22bc9c2-383b-47fb-baba-3e2f0eddc466" providerId="AD" clId="Web-{87A903A6-5552-D4EA-DD47-FCDB2FAC3287}" dt="2025-05-26T19:20:30.162" v="63" actId="20577"/>
        <pc:sldMkLst>
          <pc:docMk/>
          <pc:sldMk cId="3709848492" sldId="315"/>
        </pc:sldMkLst>
        <pc:spChg chg="add mod">
          <ac:chgData name="Ariana Gonçalves - Francal" userId="S::ariana.goncalves@francal.com.br::c22bc9c2-383b-47fb-baba-3e2f0eddc466" providerId="AD" clId="Web-{87A903A6-5552-D4EA-DD47-FCDB2FAC3287}" dt="2025-05-26T19:20:30.162" v="63" actId="20577"/>
          <ac:spMkLst>
            <pc:docMk/>
            <pc:sldMk cId="3709848492" sldId="315"/>
            <ac:spMk id="3" creationId="{9CEA7E59-B2A5-57F6-97A9-4D4BB289DC09}"/>
          </ac:spMkLst>
        </pc:spChg>
      </pc:sldChg>
      <pc:sldChg chg="addSp modSp">
        <pc:chgData name="Ariana Gonçalves - Francal" userId="S::ariana.goncalves@francal.com.br::c22bc9c2-383b-47fb-baba-3e2f0eddc466" providerId="AD" clId="Web-{87A903A6-5552-D4EA-DD47-FCDB2FAC3287}" dt="2025-05-26T19:21:30.742" v="71" actId="20577"/>
        <pc:sldMkLst>
          <pc:docMk/>
          <pc:sldMk cId="2738220053" sldId="316"/>
        </pc:sldMkLst>
        <pc:spChg chg="add mod">
          <ac:chgData name="Ariana Gonçalves - Francal" userId="S::ariana.goncalves@francal.com.br::c22bc9c2-383b-47fb-baba-3e2f0eddc466" providerId="AD" clId="Web-{87A903A6-5552-D4EA-DD47-FCDB2FAC3287}" dt="2025-05-26T19:21:30.742" v="71" actId="20577"/>
          <ac:spMkLst>
            <pc:docMk/>
            <pc:sldMk cId="2738220053" sldId="316"/>
            <ac:spMk id="8" creationId="{9EBDB917-BBFD-3570-2F09-997E2CD16A45}"/>
          </ac:spMkLst>
        </pc:spChg>
      </pc:sldChg>
      <pc:sldChg chg="addSp modSp">
        <pc:chgData name="Ariana Gonçalves - Francal" userId="S::ariana.goncalves@francal.com.br::c22bc9c2-383b-47fb-baba-3e2f0eddc466" providerId="AD" clId="Web-{87A903A6-5552-D4EA-DD47-FCDB2FAC3287}" dt="2025-05-26T19:21:53.853" v="76" actId="20577"/>
        <pc:sldMkLst>
          <pc:docMk/>
          <pc:sldMk cId="1475404621" sldId="317"/>
        </pc:sldMkLst>
        <pc:spChg chg="add mod">
          <ac:chgData name="Ariana Gonçalves - Francal" userId="S::ariana.goncalves@francal.com.br::c22bc9c2-383b-47fb-baba-3e2f0eddc466" providerId="AD" clId="Web-{87A903A6-5552-D4EA-DD47-FCDB2FAC3287}" dt="2025-05-26T19:21:53.853" v="76" actId="20577"/>
          <ac:spMkLst>
            <pc:docMk/>
            <pc:sldMk cId="1475404621" sldId="317"/>
            <ac:spMk id="3" creationId="{BE52CC54-0409-63EB-B3C0-4923F919279C}"/>
          </ac:spMkLst>
        </pc:spChg>
      </pc:sldChg>
      <pc:sldChg chg="addSp modSp">
        <pc:chgData name="Ariana Gonçalves - Francal" userId="S::ariana.goncalves@francal.com.br::c22bc9c2-383b-47fb-baba-3e2f0eddc466" providerId="AD" clId="Web-{87A903A6-5552-D4EA-DD47-FCDB2FAC3287}" dt="2025-05-26T19:19:23.331" v="51" actId="20577"/>
        <pc:sldMkLst>
          <pc:docMk/>
          <pc:sldMk cId="1441690461" sldId="318"/>
        </pc:sldMkLst>
        <pc:spChg chg="add mod">
          <ac:chgData name="Ariana Gonçalves - Francal" userId="S::ariana.goncalves@francal.com.br::c22bc9c2-383b-47fb-baba-3e2f0eddc466" providerId="AD" clId="Web-{87A903A6-5552-D4EA-DD47-FCDB2FAC3287}" dt="2025-05-26T19:19:23.331" v="51" actId="20577"/>
          <ac:spMkLst>
            <pc:docMk/>
            <pc:sldMk cId="1441690461" sldId="318"/>
            <ac:spMk id="6" creationId="{7136344B-4493-726A-1ABD-FB4747827783}"/>
          </ac:spMkLst>
        </pc:spChg>
      </pc:sldChg>
      <pc:sldChg chg="addSp modSp">
        <pc:chgData name="Ariana Gonçalves - Francal" userId="S::ariana.goncalves@francal.com.br::c22bc9c2-383b-47fb-baba-3e2f0eddc466" providerId="AD" clId="Web-{87A903A6-5552-D4EA-DD47-FCDB2FAC3287}" dt="2025-05-26T19:17:52.625" v="34" actId="20577"/>
        <pc:sldMkLst>
          <pc:docMk/>
          <pc:sldMk cId="2643371674" sldId="319"/>
        </pc:sldMkLst>
        <pc:spChg chg="add mod">
          <ac:chgData name="Ariana Gonçalves - Francal" userId="S::ariana.goncalves@francal.com.br::c22bc9c2-383b-47fb-baba-3e2f0eddc466" providerId="AD" clId="Web-{87A903A6-5552-D4EA-DD47-FCDB2FAC3287}" dt="2025-05-26T19:17:52.625" v="34" actId="20577"/>
          <ac:spMkLst>
            <pc:docMk/>
            <pc:sldMk cId="2643371674" sldId="319"/>
            <ac:spMk id="6" creationId="{3CB94EC4-45D8-8C4A-D00C-BF0291443FF5}"/>
          </ac:spMkLst>
        </pc:spChg>
      </pc:sldChg>
      <pc:sldChg chg="addSp modSp">
        <pc:chgData name="Ariana Gonçalves - Francal" userId="S::ariana.goncalves@francal.com.br::c22bc9c2-383b-47fb-baba-3e2f0eddc466" providerId="AD" clId="Web-{87A903A6-5552-D4EA-DD47-FCDB2FAC3287}" dt="2025-05-26T19:18:09.063" v="40" actId="20577"/>
        <pc:sldMkLst>
          <pc:docMk/>
          <pc:sldMk cId="2523817327" sldId="320"/>
        </pc:sldMkLst>
        <pc:spChg chg="add mod">
          <ac:chgData name="Ariana Gonçalves - Francal" userId="S::ariana.goncalves@francal.com.br::c22bc9c2-383b-47fb-baba-3e2f0eddc466" providerId="AD" clId="Web-{87A903A6-5552-D4EA-DD47-FCDB2FAC3287}" dt="2025-05-26T19:18:09.063" v="40" actId="20577"/>
          <ac:spMkLst>
            <pc:docMk/>
            <pc:sldMk cId="2523817327" sldId="320"/>
            <ac:spMk id="10" creationId="{952D8F09-BDA2-70BF-4C6F-F0C78BF08411}"/>
          </ac:spMkLst>
        </pc:spChg>
      </pc:sldChg>
      <pc:sldChg chg="addSp modSp">
        <pc:chgData name="Ariana Gonçalves - Francal" userId="S::ariana.goncalves@francal.com.br::c22bc9c2-383b-47fb-baba-3e2f0eddc466" providerId="AD" clId="Web-{87A903A6-5552-D4EA-DD47-FCDB2FAC3287}" dt="2025-05-26T19:19:05.378" v="49" actId="20577"/>
        <pc:sldMkLst>
          <pc:docMk/>
          <pc:sldMk cId="129522407" sldId="322"/>
        </pc:sldMkLst>
        <pc:spChg chg="add mod">
          <ac:chgData name="Ariana Gonçalves - Francal" userId="S::ariana.goncalves@francal.com.br::c22bc9c2-383b-47fb-baba-3e2f0eddc466" providerId="AD" clId="Web-{87A903A6-5552-D4EA-DD47-FCDB2FAC3287}" dt="2025-05-26T19:19:05.378" v="49" actId="20577"/>
          <ac:spMkLst>
            <pc:docMk/>
            <pc:sldMk cId="129522407" sldId="322"/>
            <ac:spMk id="5" creationId="{05704C84-B9FC-CD35-35FF-791180B07332}"/>
          </ac:spMkLst>
        </pc:spChg>
      </pc:sldChg>
      <pc:sldChg chg="addSp modSp">
        <pc:chgData name="Ariana Gonçalves - Francal" userId="S::ariana.goncalves@francal.com.br::c22bc9c2-383b-47fb-baba-3e2f0eddc466" providerId="AD" clId="Web-{87A903A6-5552-D4EA-DD47-FCDB2FAC3287}" dt="2025-05-26T19:18:38.236" v="41" actId="20577"/>
        <pc:sldMkLst>
          <pc:docMk/>
          <pc:sldMk cId="220101776" sldId="334"/>
        </pc:sldMkLst>
        <pc:spChg chg="add mod">
          <ac:chgData name="Ariana Gonçalves - Francal" userId="S::ariana.goncalves@francal.com.br::c22bc9c2-383b-47fb-baba-3e2f0eddc466" providerId="AD" clId="Web-{87A903A6-5552-D4EA-DD47-FCDB2FAC3287}" dt="2025-05-26T19:18:38.236" v="41" actId="20577"/>
          <ac:spMkLst>
            <pc:docMk/>
            <pc:sldMk cId="220101776" sldId="334"/>
            <ac:spMk id="8" creationId="{5912D93F-879E-D89F-6CEC-FA7A30697269}"/>
          </ac:spMkLst>
        </pc:spChg>
      </pc:sldChg>
      <pc:sldChg chg="addSp modSp">
        <pc:chgData name="Ariana Gonçalves - Francal" userId="S::ariana.goncalves@francal.com.br::c22bc9c2-383b-47fb-baba-3e2f0eddc466" providerId="AD" clId="Web-{87A903A6-5552-D4EA-DD47-FCDB2FAC3287}" dt="2025-05-26T19:18:52.643" v="45" actId="20577"/>
        <pc:sldMkLst>
          <pc:docMk/>
          <pc:sldMk cId="970268282" sldId="335"/>
        </pc:sldMkLst>
        <pc:spChg chg="add mod">
          <ac:chgData name="Ariana Gonçalves - Francal" userId="S::ariana.goncalves@francal.com.br::c22bc9c2-383b-47fb-baba-3e2f0eddc466" providerId="AD" clId="Web-{87A903A6-5552-D4EA-DD47-FCDB2FAC3287}" dt="2025-05-26T19:18:52.643" v="45" actId="20577"/>
          <ac:spMkLst>
            <pc:docMk/>
            <pc:sldMk cId="970268282" sldId="335"/>
            <ac:spMk id="10" creationId="{70A379E4-DB15-62FC-A5CA-08110E6D0538}"/>
          </ac:spMkLst>
        </pc:spChg>
      </pc:sldChg>
      <pc:sldChg chg="addSp modSp">
        <pc:chgData name="Ariana Gonçalves - Francal" userId="S::ariana.goncalves@francal.com.br::c22bc9c2-383b-47fb-baba-3e2f0eddc466" providerId="AD" clId="Web-{87A903A6-5552-D4EA-DD47-FCDB2FAC3287}" dt="2025-05-26T19:19:58.301" v="54" actId="20577"/>
        <pc:sldMkLst>
          <pc:docMk/>
          <pc:sldMk cId="1970986458" sldId="338"/>
        </pc:sldMkLst>
        <pc:spChg chg="add mod">
          <ac:chgData name="Ariana Gonçalves - Francal" userId="S::ariana.goncalves@francal.com.br::c22bc9c2-383b-47fb-baba-3e2f0eddc466" providerId="AD" clId="Web-{87A903A6-5552-D4EA-DD47-FCDB2FAC3287}" dt="2025-05-26T19:19:58.301" v="54" actId="20577"/>
          <ac:spMkLst>
            <pc:docMk/>
            <pc:sldMk cId="1970986458" sldId="338"/>
            <ac:spMk id="8" creationId="{5F0D7D26-FEE0-9EC0-3FF2-788AB48847AB}"/>
          </ac:spMkLst>
        </pc:spChg>
      </pc:sldChg>
      <pc:sldChg chg="addSp modSp">
        <pc:chgData name="Ariana Gonçalves - Francal" userId="S::ariana.goncalves@francal.com.br::c22bc9c2-383b-47fb-baba-3e2f0eddc466" providerId="AD" clId="Web-{87A903A6-5552-D4EA-DD47-FCDB2FAC3287}" dt="2025-05-26T19:21:36.211" v="72" actId="1076"/>
        <pc:sldMkLst>
          <pc:docMk/>
          <pc:sldMk cId="4054139390" sldId="342"/>
        </pc:sldMkLst>
        <pc:spChg chg="add mod">
          <ac:chgData name="Ariana Gonçalves - Francal" userId="S::ariana.goncalves@francal.com.br::c22bc9c2-383b-47fb-baba-3e2f0eddc466" providerId="AD" clId="Web-{87A903A6-5552-D4EA-DD47-FCDB2FAC3287}" dt="2025-05-26T19:21:36.211" v="72" actId="1076"/>
          <ac:spMkLst>
            <pc:docMk/>
            <pc:sldMk cId="4054139390" sldId="342"/>
            <ac:spMk id="5" creationId="{DFB59E73-3C05-1C97-750B-500DDA997AF4}"/>
          </ac:spMkLst>
        </pc:spChg>
      </pc:sldChg>
      <pc:sldChg chg="addSp del">
        <pc:chgData name="Ariana Gonçalves - Francal" userId="S::ariana.goncalves@francal.com.br::c22bc9c2-383b-47fb-baba-3e2f0eddc466" providerId="AD" clId="Web-{87A903A6-5552-D4EA-DD47-FCDB2FAC3287}" dt="2025-05-26T19:26:01.503" v="151"/>
        <pc:sldMkLst>
          <pc:docMk/>
          <pc:sldMk cId="2754769367" sldId="344"/>
        </pc:sldMkLst>
        <pc:spChg chg="add">
          <ac:chgData name="Ariana Gonçalves - Francal" userId="S::ariana.goncalves@francal.com.br::c22bc9c2-383b-47fb-baba-3e2f0eddc466" providerId="AD" clId="Web-{87A903A6-5552-D4EA-DD47-FCDB2FAC3287}" dt="2025-05-26T19:17:00.544" v="33"/>
          <ac:spMkLst>
            <pc:docMk/>
            <pc:sldMk cId="2754769367" sldId="344"/>
            <ac:spMk id="9" creationId="{C684F658-2E94-8922-E0FB-71386F5BF1BD}"/>
          </ac:spMkLst>
        </pc:spChg>
      </pc:sldChg>
      <pc:sldChg chg="addSp modSp">
        <pc:chgData name="Ariana Gonçalves - Francal" userId="S::ariana.goncalves@francal.com.br::c22bc9c2-383b-47fb-baba-3e2f0eddc466" providerId="AD" clId="Web-{87A903A6-5552-D4EA-DD47-FCDB2FAC3287}" dt="2025-05-26T19:25:21.564" v="146" actId="20577"/>
        <pc:sldMkLst>
          <pc:docMk/>
          <pc:sldMk cId="3566270960" sldId="345"/>
        </pc:sldMkLst>
        <pc:spChg chg="add mod">
          <ac:chgData name="Ariana Gonçalves - Francal" userId="S::ariana.goncalves@francal.com.br::c22bc9c2-383b-47fb-baba-3e2f0eddc466" providerId="AD" clId="Web-{87A903A6-5552-D4EA-DD47-FCDB2FAC3287}" dt="2025-05-26T19:22:20.729" v="82" actId="20577"/>
          <ac:spMkLst>
            <pc:docMk/>
            <pc:sldMk cId="3566270960" sldId="345"/>
            <ac:spMk id="10" creationId="{4153EEAD-AFEC-46A0-5A23-68AED9B5E736}"/>
          </ac:spMkLst>
        </pc:spChg>
        <pc:spChg chg="mod">
          <ac:chgData name="Ariana Gonçalves - Francal" userId="S::ariana.goncalves@francal.com.br::c22bc9c2-383b-47fb-baba-3e2f0eddc466" providerId="AD" clId="Web-{87A903A6-5552-D4EA-DD47-FCDB2FAC3287}" dt="2025-05-26T19:25:21.564" v="146" actId="20577"/>
          <ac:spMkLst>
            <pc:docMk/>
            <pc:sldMk cId="3566270960" sldId="345"/>
            <ac:spMk id="15" creationId="{9EB7039D-F0F8-A390-D015-4AE95749333A}"/>
          </ac:spMkLst>
        </pc:spChg>
        <pc:picChg chg="mod">
          <ac:chgData name="Ariana Gonçalves - Francal" userId="S::ariana.goncalves@francal.com.br::c22bc9c2-383b-47fb-baba-3e2f0eddc466" providerId="AD" clId="Web-{87A903A6-5552-D4EA-DD47-FCDB2FAC3287}" dt="2025-05-26T19:22:03.822" v="77" actId="1076"/>
          <ac:picMkLst>
            <pc:docMk/>
            <pc:sldMk cId="3566270960" sldId="345"/>
            <ac:picMk id="5" creationId="{CE54BC1A-B1BE-0136-381F-056C3D1E32D8}"/>
          </ac:picMkLst>
        </pc:picChg>
      </pc:sldChg>
      <pc:sldChg chg="addSp modSp">
        <pc:chgData name="Ariana Gonçalves - Francal" userId="S::ariana.goncalves@francal.com.br::c22bc9c2-383b-47fb-baba-3e2f0eddc466" providerId="AD" clId="Web-{87A903A6-5552-D4EA-DD47-FCDB2FAC3287}" dt="2025-05-26T19:25:53.521" v="150" actId="20577"/>
        <pc:sldMkLst>
          <pc:docMk/>
          <pc:sldMk cId="855598058" sldId="347"/>
        </pc:sldMkLst>
        <pc:spChg chg="mod">
          <ac:chgData name="Ariana Gonçalves - Francal" userId="S::ariana.goncalves@francal.com.br::c22bc9c2-383b-47fb-baba-3e2f0eddc466" providerId="AD" clId="Web-{87A903A6-5552-D4EA-DD47-FCDB2FAC3287}" dt="2025-05-26T19:25:53.521" v="150" actId="20577"/>
          <ac:spMkLst>
            <pc:docMk/>
            <pc:sldMk cId="855598058" sldId="347"/>
            <ac:spMk id="2" creationId="{2E2D843D-BB80-32A9-8A49-A81B9B4F29A8}"/>
          </ac:spMkLst>
        </pc:spChg>
        <pc:spChg chg="add mod">
          <ac:chgData name="Ariana Gonçalves - Francal" userId="S::ariana.goncalves@francal.com.br::c22bc9c2-383b-47fb-baba-3e2f0eddc466" providerId="AD" clId="Web-{87A903A6-5552-D4EA-DD47-FCDB2FAC3287}" dt="2025-05-26T19:25:47.096" v="148" actId="1076"/>
          <ac:spMkLst>
            <pc:docMk/>
            <pc:sldMk cId="855598058" sldId="347"/>
            <ac:spMk id="9" creationId="{9CF27E86-0384-A5C6-11B9-FE46EC8E3E7A}"/>
          </ac:spMkLst>
        </pc:spChg>
      </pc:sldChg>
    </pc:docChg>
  </pc:docChgLst>
  <pc:docChgLst>
    <pc:chgData name="Leandro Ribeiro - Francal" userId="S::leandro.ribeiro@francal.com.br::e18aa4be-0741-4d91-b352-ea14cef4de39" providerId="AD" clId="Web-{A3D9E7D6-35ED-B6FE-76AB-941B3CFD2D91}"/>
    <pc:docChg chg="mod addSld delSld modSld sldOrd addMainMaster modMainMaster modSection">
      <pc:chgData name="Leandro Ribeiro - Francal" userId="S::leandro.ribeiro@francal.com.br::e18aa4be-0741-4d91-b352-ea14cef4de39" providerId="AD" clId="Web-{A3D9E7D6-35ED-B6FE-76AB-941B3CFD2D91}" dt="2025-05-14T19:33:47.199" v="41"/>
      <pc:docMkLst>
        <pc:docMk/>
      </pc:docMkLst>
      <pc:sldChg chg="ord">
        <pc:chgData name="Leandro Ribeiro - Francal" userId="S::leandro.ribeiro@francal.com.br::e18aa4be-0741-4d91-b352-ea14cef4de39" providerId="AD" clId="Web-{A3D9E7D6-35ED-B6FE-76AB-941B3CFD2D91}" dt="2025-05-14T19:30:53.554" v="34"/>
        <pc:sldMkLst>
          <pc:docMk/>
          <pc:sldMk cId="769895618" sldId="263"/>
        </pc:sldMkLst>
      </pc:sldChg>
      <pc:sldChg chg="add">
        <pc:chgData name="Leandro Ribeiro - Francal" userId="S::leandro.ribeiro@francal.com.br::e18aa4be-0741-4d91-b352-ea14cef4de39" providerId="AD" clId="Web-{A3D9E7D6-35ED-B6FE-76AB-941B3CFD2D91}" dt="2025-05-14T19:32:03.322" v="38"/>
        <pc:sldMkLst>
          <pc:docMk/>
          <pc:sldMk cId="0" sldId="272"/>
        </pc:sldMkLst>
      </pc:sldChg>
      <pc:sldChg chg="add del">
        <pc:chgData name="Leandro Ribeiro - Francal" userId="S::leandro.ribeiro@francal.com.br::e18aa4be-0741-4d91-b352-ea14cef4de39" providerId="AD" clId="Web-{A3D9E7D6-35ED-B6FE-76AB-941B3CFD2D91}" dt="2025-05-14T19:33:47.199" v="41"/>
        <pc:sldMkLst>
          <pc:docMk/>
          <pc:sldMk cId="3357395150" sldId="276"/>
        </pc:sldMkLst>
      </pc:sldChg>
      <pc:sldChg chg="add">
        <pc:chgData name="Leandro Ribeiro - Francal" userId="S::leandro.ribeiro@francal.com.br::e18aa4be-0741-4d91-b352-ea14cef4de39" providerId="AD" clId="Web-{A3D9E7D6-35ED-B6FE-76AB-941B3CFD2D91}" dt="2025-05-14T19:31:14.649" v="35"/>
        <pc:sldMkLst>
          <pc:docMk/>
          <pc:sldMk cId="498926545" sldId="278"/>
        </pc:sldMkLst>
      </pc:sldChg>
      <pc:sldChg chg="add">
        <pc:chgData name="Leandro Ribeiro - Francal" userId="S::leandro.ribeiro@francal.com.br::e18aa4be-0741-4d91-b352-ea14cef4de39" providerId="AD" clId="Web-{A3D9E7D6-35ED-B6FE-76AB-941B3CFD2D91}" dt="2025-05-14T19:31:37.665" v="36"/>
        <pc:sldMkLst>
          <pc:docMk/>
          <pc:sldMk cId="2185203388" sldId="283"/>
        </pc:sldMkLst>
      </pc:sldChg>
      <pc:sldChg chg="del">
        <pc:chgData name="Leandro Ribeiro - Francal" userId="S::leandro.ribeiro@francal.com.br::e18aa4be-0741-4d91-b352-ea14cef4de39" providerId="AD" clId="Web-{A3D9E7D6-35ED-B6FE-76AB-941B3CFD2D91}" dt="2025-05-14T19:32:05.212" v="39"/>
        <pc:sldMkLst>
          <pc:docMk/>
          <pc:sldMk cId="3775540029" sldId="324"/>
        </pc:sldMkLst>
      </pc:sldChg>
      <pc:sldChg chg="del">
        <pc:chgData name="Leandro Ribeiro - Francal" userId="S::leandro.ribeiro@francal.com.br::e18aa4be-0741-4d91-b352-ea14cef4de39" providerId="AD" clId="Web-{A3D9E7D6-35ED-B6FE-76AB-941B3CFD2D91}" dt="2025-05-14T19:29:18.708" v="29"/>
        <pc:sldMkLst>
          <pc:docMk/>
          <pc:sldMk cId="2418300329" sldId="326"/>
        </pc:sldMkLst>
      </pc:sldChg>
      <pc:sldChg chg="del">
        <pc:chgData name="Leandro Ribeiro - Francal" userId="S::leandro.ribeiro@francal.com.br::e18aa4be-0741-4d91-b352-ea14cef4de39" providerId="AD" clId="Web-{A3D9E7D6-35ED-B6FE-76AB-941B3CFD2D91}" dt="2025-05-14T19:30:23.944" v="31"/>
        <pc:sldMkLst>
          <pc:docMk/>
          <pc:sldMk cId="1671685761" sldId="330"/>
        </pc:sldMkLst>
      </pc:sldChg>
      <pc:sldChg chg="del">
        <pc:chgData name="Leandro Ribeiro - Francal" userId="S::leandro.ribeiro@francal.com.br::e18aa4be-0741-4d91-b352-ea14cef4de39" providerId="AD" clId="Web-{A3D9E7D6-35ED-B6FE-76AB-941B3CFD2D91}" dt="2025-05-14T19:30:25.054" v="32"/>
        <pc:sldMkLst>
          <pc:docMk/>
          <pc:sldMk cId="62092536" sldId="332"/>
        </pc:sldMkLst>
      </pc:sldChg>
      <pc:sldChg chg="mod modShow">
        <pc:chgData name="Leandro Ribeiro - Francal" userId="S::leandro.ribeiro@francal.com.br::e18aa4be-0741-4d91-b352-ea14cef4de39" providerId="AD" clId="Web-{A3D9E7D6-35ED-B6FE-76AB-941B3CFD2D91}" dt="2025-05-14T19:30:49.320" v="33"/>
        <pc:sldMkLst>
          <pc:docMk/>
          <pc:sldMk cId="140831680" sldId="333"/>
        </pc:sldMkLst>
      </pc:sldChg>
      <pc:sldChg chg="delSp modSp add">
        <pc:chgData name="Leandro Ribeiro - Francal" userId="S::leandro.ribeiro@francal.com.br::e18aa4be-0741-4d91-b352-ea14cef4de39" providerId="AD" clId="Web-{A3D9E7D6-35ED-B6FE-76AB-941B3CFD2D91}" dt="2025-05-14T19:28:57.755" v="19" actId="1076"/>
        <pc:sldMkLst>
          <pc:docMk/>
          <pc:sldMk cId="1339721421" sldId="348"/>
        </pc:sldMkLst>
        <pc:spChg chg="mod">
          <ac:chgData name="Leandro Ribeiro - Francal" userId="S::leandro.ribeiro@francal.com.br::e18aa4be-0741-4d91-b352-ea14cef4de39" providerId="AD" clId="Web-{A3D9E7D6-35ED-B6FE-76AB-941B3CFD2D91}" dt="2025-05-14T19:28:56.067" v="17" actId="1076"/>
          <ac:spMkLst>
            <pc:docMk/>
            <pc:sldMk cId="1339721421" sldId="348"/>
            <ac:spMk id="3" creationId="{00000000-0000-0000-0000-000000000000}"/>
          </ac:spMkLst>
        </pc:spChg>
        <pc:spChg chg="mod">
          <ac:chgData name="Leandro Ribeiro - Francal" userId="S::leandro.ribeiro@francal.com.br::e18aa4be-0741-4d91-b352-ea14cef4de39" providerId="AD" clId="Web-{A3D9E7D6-35ED-B6FE-76AB-941B3CFD2D91}" dt="2025-05-14T19:28:56.083" v="18" actId="1076"/>
          <ac:spMkLst>
            <pc:docMk/>
            <pc:sldMk cId="1339721421" sldId="348"/>
            <ac:spMk id="10" creationId="{00000000-0000-0000-0000-000000000000}"/>
          </ac:spMkLst>
        </pc:spChg>
      </pc:sldChg>
      <pc:sldChg chg="addSp delSp modSp add">
        <pc:chgData name="Leandro Ribeiro - Francal" userId="S::leandro.ribeiro@francal.com.br::e18aa4be-0741-4d91-b352-ea14cef4de39" providerId="AD" clId="Web-{A3D9E7D6-35ED-B6FE-76AB-941B3CFD2D91}" dt="2025-05-14T19:29:14.114" v="28" actId="1076"/>
        <pc:sldMkLst>
          <pc:docMk/>
          <pc:sldMk cId="2293925715" sldId="349"/>
        </pc:sldMkLst>
        <pc:spChg chg="add mod">
          <ac:chgData name="Leandro Ribeiro - Francal" userId="S::leandro.ribeiro@francal.com.br::e18aa4be-0741-4d91-b352-ea14cef4de39" providerId="AD" clId="Web-{A3D9E7D6-35ED-B6FE-76AB-941B3CFD2D91}" dt="2025-05-14T19:29:12.239" v="26" actId="1076"/>
          <ac:spMkLst>
            <pc:docMk/>
            <pc:sldMk cId="2293925715" sldId="349"/>
            <ac:spMk id="22" creationId="{5AD79E41-FA67-C886-D850-BEDC00969617}"/>
          </ac:spMkLst>
        </pc:spChg>
        <pc:spChg chg="add mod">
          <ac:chgData name="Leandro Ribeiro - Francal" userId="S::leandro.ribeiro@francal.com.br::e18aa4be-0741-4d91-b352-ea14cef4de39" providerId="AD" clId="Web-{A3D9E7D6-35ED-B6FE-76AB-941B3CFD2D91}" dt="2025-05-14T19:29:12.255" v="27" actId="1076"/>
          <ac:spMkLst>
            <pc:docMk/>
            <pc:sldMk cId="2293925715" sldId="349"/>
            <ac:spMk id="24" creationId="{751DA1CB-85B3-D14D-FD0D-CC74D8A735CC}"/>
          </ac:spMkLst>
        </pc:spChg>
      </pc:sldChg>
      <pc:sldChg chg="add">
        <pc:chgData name="Leandro Ribeiro - Francal" userId="S::leandro.ribeiro@francal.com.br::e18aa4be-0741-4d91-b352-ea14cef4de39" providerId="AD" clId="Web-{A3D9E7D6-35ED-B6FE-76AB-941B3CFD2D91}" dt="2025-05-14T19:29:58.928" v="30"/>
        <pc:sldMkLst>
          <pc:docMk/>
          <pc:sldMk cId="2155085120" sldId="350"/>
        </pc:sldMkLst>
      </pc:sldChg>
      <pc:sldMasterChg chg="add addSldLayout">
        <pc:chgData name="Leandro Ribeiro - Francal" userId="S::leandro.ribeiro@francal.com.br::e18aa4be-0741-4d91-b352-ea14cef4de39" providerId="AD" clId="Web-{A3D9E7D6-35ED-B6FE-76AB-941B3CFD2D91}" dt="2025-05-14T19:28:23.191" v="1"/>
        <pc:sldMasterMkLst>
          <pc:docMk/>
          <pc:sldMasterMk cId="0" sldId="2147483648"/>
        </pc:sldMasterMkLst>
        <pc:sldLayoutChg chg="ad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0" sldId="2147483648"/>
            <pc:sldLayoutMk cId="0" sldId="2147483654"/>
          </pc:sldLayoutMkLst>
        </pc:sldLayoutChg>
        <pc:sldLayoutChg chg="ad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0" sldId="2147483648"/>
            <pc:sldLayoutMk cId="0" sldId="2147483655"/>
          </pc:sldLayoutMkLst>
        </pc:sldLayoutChg>
        <pc:sldLayoutChg chg="ad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replId modSldLayout">
        <pc:chgData name="Leandro Ribeiro - Francal" userId="S::leandro.ribeiro@francal.com.br::e18aa4be-0741-4d91-b352-ea14cef4de39" providerId="AD" clId="Web-{A3D9E7D6-35ED-B6FE-76AB-941B3CFD2D91}" dt="2025-05-14T19:28:23.191" v="1"/>
        <pc:sldMasterMkLst>
          <pc:docMk/>
          <pc:sldMasterMk cId="4208477499" sldId="2147483660"/>
        </pc:sldMasterMkLst>
        <pc:sldLayoutChg chg="replI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4208477499" sldId="2147483660"/>
            <pc:sldLayoutMk cId="434467622" sldId="2147483661"/>
          </pc:sldLayoutMkLst>
        </pc:sldLayoutChg>
        <pc:sldLayoutChg chg="replI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4208477499" sldId="2147483660"/>
            <pc:sldLayoutMk cId="3464771004" sldId="2147483662"/>
          </pc:sldLayoutMkLst>
        </pc:sldLayoutChg>
        <pc:sldLayoutChg chg="replI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4208477499" sldId="2147483660"/>
            <pc:sldLayoutMk cId="2029153213" sldId="2147483663"/>
          </pc:sldLayoutMkLst>
        </pc:sldLayoutChg>
        <pc:sldLayoutChg chg="replI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4208477499" sldId="2147483660"/>
            <pc:sldLayoutMk cId="626773672" sldId="2147483664"/>
          </pc:sldLayoutMkLst>
        </pc:sldLayoutChg>
        <pc:sldLayoutChg chg="replI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4208477499" sldId="2147483660"/>
            <pc:sldLayoutMk cId="1499360752" sldId="2147483665"/>
          </pc:sldLayoutMkLst>
        </pc:sldLayoutChg>
        <pc:sldLayoutChg chg="replI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4208477499" sldId="2147483660"/>
            <pc:sldLayoutMk cId="2630621571" sldId="2147483666"/>
          </pc:sldLayoutMkLst>
        </pc:sldLayoutChg>
        <pc:sldLayoutChg chg="replI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4208477499" sldId="2147483660"/>
            <pc:sldLayoutMk cId="193971930" sldId="2147483667"/>
          </pc:sldLayoutMkLst>
        </pc:sldLayoutChg>
        <pc:sldLayoutChg chg="replI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4208477499" sldId="2147483660"/>
            <pc:sldLayoutMk cId="2143613665" sldId="2147483668"/>
          </pc:sldLayoutMkLst>
        </pc:sldLayoutChg>
        <pc:sldLayoutChg chg="replI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4208477499" sldId="2147483660"/>
            <pc:sldLayoutMk cId="286869191" sldId="2147483669"/>
          </pc:sldLayoutMkLst>
        </pc:sldLayoutChg>
        <pc:sldLayoutChg chg="replI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4208477499" sldId="2147483660"/>
            <pc:sldLayoutMk cId="2111562818" sldId="2147483670"/>
          </pc:sldLayoutMkLst>
        </pc:sldLayoutChg>
        <pc:sldLayoutChg chg="replId">
          <pc:chgData name="Leandro Ribeiro - Francal" userId="S::leandro.ribeiro@francal.com.br::e18aa4be-0741-4d91-b352-ea14cef4de39" providerId="AD" clId="Web-{A3D9E7D6-35ED-B6FE-76AB-941B3CFD2D91}" dt="2025-05-14T19:28:23.191" v="1"/>
          <pc:sldLayoutMkLst>
            <pc:docMk/>
            <pc:sldMasterMk cId="4208477499" sldId="2147483660"/>
            <pc:sldLayoutMk cId="4042720644" sldId="2147483671"/>
          </pc:sldLayoutMkLst>
        </pc:sldLayoutChg>
      </pc:sldMasterChg>
    </pc:docChg>
  </pc:docChgLst>
  <pc:docChgLst>
    <pc:chgData name="Ariana Gonçalves - Francal" userId="S::ariana.goncalves@francal.com.br::c22bc9c2-383b-47fb-baba-3e2f0eddc466" providerId="AD" clId="Web-{7E246BC5-A1BD-C419-89D1-E41CD59C7487}"/>
    <pc:docChg chg="delSld modSld modSection">
      <pc:chgData name="Ariana Gonçalves - Francal" userId="S::ariana.goncalves@francal.com.br::c22bc9c2-383b-47fb-baba-3e2f0eddc466" providerId="AD" clId="Web-{7E246BC5-A1BD-C419-89D1-E41CD59C7487}" dt="2025-05-22T21:28:36.086" v="27"/>
      <pc:docMkLst>
        <pc:docMk/>
      </pc:docMkLst>
      <pc:sldChg chg="modSp">
        <pc:chgData name="Ariana Gonçalves - Francal" userId="S::ariana.goncalves@francal.com.br::c22bc9c2-383b-47fb-baba-3e2f0eddc466" providerId="AD" clId="Web-{7E246BC5-A1BD-C419-89D1-E41CD59C7487}" dt="2025-05-22T21:20:38.957" v="0" actId="1076"/>
        <pc:sldMkLst>
          <pc:docMk/>
          <pc:sldMk cId="0" sldId="272"/>
        </pc:sldMkLst>
        <pc:grpChg chg="mod">
          <ac:chgData name="Ariana Gonçalves - Francal" userId="S::ariana.goncalves@francal.com.br::c22bc9c2-383b-47fb-baba-3e2f0eddc466" providerId="AD" clId="Web-{7E246BC5-A1BD-C419-89D1-E41CD59C7487}" dt="2025-05-22T21:20:38.957" v="0" actId="1076"/>
          <ac:grpSpMkLst>
            <pc:docMk/>
            <pc:sldMk cId="0" sldId="272"/>
            <ac:grpSpMk id="26" creationId="{810D1925-23AB-0687-70D1-03F99E1C27AF}"/>
          </ac:grpSpMkLst>
        </pc:grpChg>
      </pc:sldChg>
      <pc:sldChg chg="delSp">
        <pc:chgData name="Ariana Gonçalves - Francal" userId="S::ariana.goncalves@francal.com.br::c22bc9c2-383b-47fb-baba-3e2f0eddc466" providerId="AD" clId="Web-{7E246BC5-A1BD-C419-89D1-E41CD59C7487}" dt="2025-05-22T21:22:28.992" v="1"/>
        <pc:sldMkLst>
          <pc:docMk/>
          <pc:sldMk cId="2560872526" sldId="302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2:28.992" v="1"/>
          <ac:spMkLst>
            <pc:docMk/>
            <pc:sldMk cId="2560872526" sldId="302"/>
            <ac:spMk id="6" creationId="{DF32F5CB-B9A2-3ABC-460F-92E54F1EE2AC}"/>
          </ac:spMkLst>
        </pc:spChg>
      </pc:sldChg>
      <pc:sldChg chg="delSp">
        <pc:chgData name="Ariana Gonçalves - Francal" userId="S::ariana.goncalves@francal.com.br::c22bc9c2-383b-47fb-baba-3e2f0eddc466" providerId="AD" clId="Web-{7E246BC5-A1BD-C419-89D1-E41CD59C7487}" dt="2025-05-22T21:27:58.350" v="18"/>
        <pc:sldMkLst>
          <pc:docMk/>
          <pc:sldMk cId="1619054387" sldId="313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7:58.350" v="18"/>
          <ac:spMkLst>
            <pc:docMk/>
            <pc:sldMk cId="1619054387" sldId="313"/>
            <ac:spMk id="9" creationId="{F3A4F605-0FC4-7F5D-63E2-D71EB07E983E}"/>
          </ac:spMkLst>
        </pc:spChg>
      </pc:sldChg>
      <pc:sldChg chg="delSp">
        <pc:chgData name="Ariana Gonçalves - Francal" userId="S::ariana.goncalves@francal.com.br::c22bc9c2-383b-47fb-baba-3e2f0eddc466" providerId="AD" clId="Web-{7E246BC5-A1BD-C419-89D1-E41CD59C7487}" dt="2025-05-22T21:28:06.334" v="20"/>
        <pc:sldMkLst>
          <pc:docMk/>
          <pc:sldMk cId="2871164621" sldId="314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8:06.334" v="20"/>
          <ac:spMkLst>
            <pc:docMk/>
            <pc:sldMk cId="2871164621" sldId="314"/>
            <ac:spMk id="9" creationId="{7E0BC44A-CBB2-64B8-A97A-22295E48EC5A}"/>
          </ac:spMkLst>
        </pc:spChg>
      </pc:sldChg>
      <pc:sldChg chg="delSp">
        <pc:chgData name="Ariana Gonçalves - Francal" userId="S::ariana.goncalves@francal.com.br::c22bc9c2-383b-47fb-baba-3e2f0eddc466" providerId="AD" clId="Web-{7E246BC5-A1BD-C419-89D1-E41CD59C7487}" dt="2025-05-22T21:28:13.272" v="22"/>
        <pc:sldMkLst>
          <pc:docMk/>
          <pc:sldMk cId="2738220053" sldId="316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8:13.272" v="22"/>
          <ac:spMkLst>
            <pc:docMk/>
            <pc:sldMk cId="2738220053" sldId="316"/>
            <ac:spMk id="9" creationId="{666BC286-0B61-0C6B-0510-E37FB12A2A0D}"/>
          </ac:spMkLst>
        </pc:spChg>
      </pc:sldChg>
      <pc:sldChg chg="delSp">
        <pc:chgData name="Ariana Gonçalves - Francal" userId="S::ariana.goncalves@francal.com.br::c22bc9c2-383b-47fb-baba-3e2f0eddc466" providerId="AD" clId="Web-{7E246BC5-A1BD-C419-89D1-E41CD59C7487}" dt="2025-05-22T21:28:17.163" v="23"/>
        <pc:sldMkLst>
          <pc:docMk/>
          <pc:sldMk cId="1475404621" sldId="317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8:17.163" v="23"/>
          <ac:spMkLst>
            <pc:docMk/>
            <pc:sldMk cId="1475404621" sldId="317"/>
            <ac:spMk id="5" creationId="{59030174-A040-A167-AC8B-975285CCEBDF}"/>
          </ac:spMkLst>
        </pc:spChg>
      </pc:sldChg>
      <pc:sldChg chg="delSp">
        <pc:chgData name="Ariana Gonçalves - Francal" userId="S::ariana.goncalves@francal.com.br::c22bc9c2-383b-47fb-baba-3e2f0eddc466" providerId="AD" clId="Web-{7E246BC5-A1BD-C419-89D1-E41CD59C7487}" dt="2025-05-22T21:27:54.506" v="17"/>
        <pc:sldMkLst>
          <pc:docMk/>
          <pc:sldMk cId="1441690461" sldId="318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7:54.506" v="17"/>
          <ac:spMkLst>
            <pc:docMk/>
            <pc:sldMk cId="1441690461" sldId="318"/>
            <ac:spMk id="8" creationId="{A2F7DBFD-BD39-D3C4-CADF-8001CB85C460}"/>
          </ac:spMkLst>
        </pc:spChg>
      </pc:sldChg>
      <pc:sldChg chg="delSp">
        <pc:chgData name="Ariana Gonçalves - Francal" userId="S::ariana.goncalves@francal.com.br::c22bc9c2-383b-47fb-baba-3e2f0eddc466" providerId="AD" clId="Web-{7E246BC5-A1BD-C419-89D1-E41CD59C7487}" dt="2025-05-22T21:23:05.994" v="2"/>
        <pc:sldMkLst>
          <pc:docMk/>
          <pc:sldMk cId="2643371674" sldId="319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3:05.994" v="2"/>
          <ac:spMkLst>
            <pc:docMk/>
            <pc:sldMk cId="2643371674" sldId="319"/>
            <ac:spMk id="6" creationId="{A0F60414-285D-7591-FD51-8386D71AEEB7}"/>
          </ac:spMkLst>
        </pc:spChg>
      </pc:sldChg>
      <pc:sldChg chg="delSp">
        <pc:chgData name="Ariana Gonçalves - Francal" userId="S::ariana.goncalves@francal.com.br::c22bc9c2-383b-47fb-baba-3e2f0eddc466" providerId="AD" clId="Web-{7E246BC5-A1BD-C419-89D1-E41CD59C7487}" dt="2025-05-22T21:23:25.854" v="3"/>
        <pc:sldMkLst>
          <pc:docMk/>
          <pc:sldMk cId="2523817327" sldId="320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3:25.854" v="3"/>
          <ac:spMkLst>
            <pc:docMk/>
            <pc:sldMk cId="2523817327" sldId="320"/>
            <ac:spMk id="10" creationId="{98891C5B-186F-E85E-1B89-5D45AC1D3170}"/>
          </ac:spMkLst>
        </pc:spChg>
      </pc:sldChg>
      <pc:sldChg chg="delSp modSp">
        <pc:chgData name="Ariana Gonçalves - Francal" userId="S::ariana.goncalves@francal.com.br::c22bc9c2-383b-47fb-baba-3e2f0eddc466" providerId="AD" clId="Web-{7E246BC5-A1BD-C419-89D1-E41CD59C7487}" dt="2025-05-22T21:27:48.631" v="16" actId="20577"/>
        <pc:sldMkLst>
          <pc:docMk/>
          <pc:sldMk cId="129522407" sldId="322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7:32.474" v="9"/>
          <ac:spMkLst>
            <pc:docMk/>
            <pc:sldMk cId="129522407" sldId="322"/>
            <ac:spMk id="8" creationId="{B3E5CA2F-ADC2-14B5-ADB6-BBA7A3DC3109}"/>
          </ac:spMkLst>
        </pc:spChg>
        <pc:spChg chg="mod">
          <ac:chgData name="Ariana Gonçalves - Francal" userId="S::ariana.goncalves@francal.com.br::c22bc9c2-383b-47fb-baba-3e2f0eddc466" providerId="AD" clId="Web-{7E246BC5-A1BD-C419-89D1-E41CD59C7487}" dt="2025-05-22T21:27:48.631" v="16" actId="20577"/>
          <ac:spMkLst>
            <pc:docMk/>
            <pc:sldMk cId="129522407" sldId="322"/>
            <ac:spMk id="20" creationId="{E0561C5C-2CCF-380E-2087-2C2C9F390F1A}"/>
          </ac:spMkLst>
        </pc:spChg>
      </pc:sldChg>
      <pc:sldChg chg="delSp">
        <pc:chgData name="Ariana Gonçalves - Francal" userId="S::ariana.goncalves@francal.com.br::c22bc9c2-383b-47fb-baba-3e2f0eddc466" providerId="AD" clId="Web-{7E246BC5-A1BD-C419-89D1-E41CD59C7487}" dt="2025-05-22T21:26:31.096" v="4"/>
        <pc:sldMkLst>
          <pc:docMk/>
          <pc:sldMk cId="220101776" sldId="334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6:31.096" v="4"/>
          <ac:spMkLst>
            <pc:docMk/>
            <pc:sldMk cId="220101776" sldId="334"/>
            <ac:spMk id="8" creationId="{30B481A3-A2E9-1F92-A66F-621A443C7799}"/>
          </ac:spMkLst>
        </pc:spChg>
      </pc:sldChg>
      <pc:sldChg chg="delSp">
        <pc:chgData name="Ariana Gonçalves - Francal" userId="S::ariana.goncalves@francal.com.br::c22bc9c2-383b-47fb-baba-3e2f0eddc466" providerId="AD" clId="Web-{7E246BC5-A1BD-C419-89D1-E41CD59C7487}" dt="2025-05-22T21:26:45.565" v="5"/>
        <pc:sldMkLst>
          <pc:docMk/>
          <pc:sldMk cId="970268282" sldId="335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6:45.565" v="5"/>
          <ac:spMkLst>
            <pc:docMk/>
            <pc:sldMk cId="970268282" sldId="335"/>
            <ac:spMk id="10" creationId="{51EB28CB-DA8C-FA3F-8E70-FC7827154334}"/>
          </ac:spMkLst>
        </pc:spChg>
      </pc:sldChg>
      <pc:sldChg chg="delSp del">
        <pc:chgData name="Ariana Gonçalves - Francal" userId="S::ariana.goncalves@francal.com.br::c22bc9c2-383b-47fb-baba-3e2f0eddc466" providerId="AD" clId="Web-{7E246BC5-A1BD-C419-89D1-E41CD59C7487}" dt="2025-05-22T21:27:18.551" v="7"/>
        <pc:sldMkLst>
          <pc:docMk/>
          <pc:sldMk cId="3173107639" sldId="336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7:07.176" v="6"/>
          <ac:spMkLst>
            <pc:docMk/>
            <pc:sldMk cId="3173107639" sldId="336"/>
            <ac:spMk id="10" creationId="{593045A8-FD1C-F14B-965C-6298098F2D02}"/>
          </ac:spMkLst>
        </pc:spChg>
      </pc:sldChg>
      <pc:sldChg chg="del">
        <pc:chgData name="Ariana Gonçalves - Francal" userId="S::ariana.goncalves@francal.com.br::c22bc9c2-383b-47fb-baba-3e2f0eddc466" providerId="AD" clId="Web-{7E246BC5-A1BD-C419-89D1-E41CD59C7487}" dt="2025-05-22T21:27:27.098" v="8"/>
        <pc:sldMkLst>
          <pc:docMk/>
          <pc:sldMk cId="954079050" sldId="337"/>
        </pc:sldMkLst>
      </pc:sldChg>
      <pc:sldChg chg="delSp">
        <pc:chgData name="Ariana Gonçalves - Francal" userId="S::ariana.goncalves@francal.com.br::c22bc9c2-383b-47fb-baba-3e2f0eddc466" providerId="AD" clId="Web-{7E246BC5-A1BD-C419-89D1-E41CD59C7487}" dt="2025-05-22T21:28:01.834" v="19"/>
        <pc:sldMkLst>
          <pc:docMk/>
          <pc:sldMk cId="1970986458" sldId="338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8:01.834" v="19"/>
          <ac:spMkLst>
            <pc:docMk/>
            <pc:sldMk cId="1970986458" sldId="338"/>
            <ac:spMk id="9" creationId="{7E0BC44A-CBB2-64B8-A97A-22295E48EC5A}"/>
          </ac:spMkLst>
        </pc:spChg>
      </pc:sldChg>
      <pc:sldChg chg="delSp">
        <pc:chgData name="Ariana Gonçalves - Francal" userId="S::ariana.goncalves@francal.com.br::c22bc9c2-383b-47fb-baba-3e2f0eddc466" providerId="AD" clId="Web-{7E246BC5-A1BD-C419-89D1-E41CD59C7487}" dt="2025-05-22T21:28:09.678" v="21"/>
        <pc:sldMkLst>
          <pc:docMk/>
          <pc:sldMk cId="4054139390" sldId="342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8:09.678" v="21"/>
          <ac:spMkLst>
            <pc:docMk/>
            <pc:sldMk cId="4054139390" sldId="342"/>
            <ac:spMk id="6" creationId="{9B235D44-F0BA-8279-CDF0-03D412B6F883}"/>
          </ac:spMkLst>
        </pc:spChg>
      </pc:sldChg>
      <pc:sldChg chg="delSp">
        <pc:chgData name="Ariana Gonçalves - Francal" userId="S::ariana.goncalves@francal.com.br::c22bc9c2-383b-47fb-baba-3e2f0eddc466" providerId="AD" clId="Web-{7E246BC5-A1BD-C419-89D1-E41CD59C7487}" dt="2025-05-22T21:28:30.695" v="26"/>
        <pc:sldMkLst>
          <pc:docMk/>
          <pc:sldMk cId="2754769367" sldId="344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8:30.695" v="26"/>
          <ac:spMkLst>
            <pc:docMk/>
            <pc:sldMk cId="2754769367" sldId="344"/>
            <ac:spMk id="9" creationId="{7E0BC44A-CBB2-64B8-A97A-22295E48EC5A}"/>
          </ac:spMkLst>
        </pc:spChg>
      </pc:sldChg>
      <pc:sldChg chg="delSp">
        <pc:chgData name="Ariana Gonçalves - Francal" userId="S::ariana.goncalves@francal.com.br::c22bc9c2-383b-47fb-baba-3e2f0eddc466" providerId="AD" clId="Web-{7E246BC5-A1BD-C419-89D1-E41CD59C7487}" dt="2025-05-22T21:28:36.086" v="27"/>
        <pc:sldMkLst>
          <pc:docMk/>
          <pc:sldMk cId="3566270960" sldId="345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8:36.086" v="27"/>
          <ac:spMkLst>
            <pc:docMk/>
            <pc:sldMk cId="3566270960" sldId="345"/>
            <ac:spMk id="5" creationId="{59030174-A040-A167-AC8B-975285CCEBDF}"/>
          </ac:spMkLst>
        </pc:spChg>
      </pc:sldChg>
      <pc:sldChg chg="del">
        <pc:chgData name="Ariana Gonçalves - Francal" userId="S::ariana.goncalves@francal.com.br::c22bc9c2-383b-47fb-baba-3e2f0eddc466" providerId="AD" clId="Web-{7E246BC5-A1BD-C419-89D1-E41CD59C7487}" dt="2025-05-22T21:28:23.991" v="24"/>
        <pc:sldMkLst>
          <pc:docMk/>
          <pc:sldMk cId="1728288755" sldId="346"/>
        </pc:sldMkLst>
      </pc:sldChg>
      <pc:sldChg chg="delSp">
        <pc:chgData name="Ariana Gonçalves - Francal" userId="S::ariana.goncalves@francal.com.br::c22bc9c2-383b-47fb-baba-3e2f0eddc466" providerId="AD" clId="Web-{7E246BC5-A1BD-C419-89D1-E41CD59C7487}" dt="2025-05-22T21:28:27.913" v="25"/>
        <pc:sldMkLst>
          <pc:docMk/>
          <pc:sldMk cId="855598058" sldId="347"/>
        </pc:sldMkLst>
        <pc:spChg chg="del">
          <ac:chgData name="Ariana Gonçalves - Francal" userId="S::ariana.goncalves@francal.com.br::c22bc9c2-383b-47fb-baba-3e2f0eddc466" providerId="AD" clId="Web-{7E246BC5-A1BD-C419-89D1-E41CD59C7487}" dt="2025-05-22T21:28:27.913" v="25"/>
          <ac:spMkLst>
            <pc:docMk/>
            <pc:sldMk cId="855598058" sldId="347"/>
            <ac:spMk id="9" creationId="{7E0BC44A-CBB2-64B8-A97A-22295E48EC5A}"/>
          </ac:spMkLst>
        </pc:spChg>
      </pc:sldChg>
    </pc:docChg>
  </pc:docChgLst>
  <pc:docChgLst>
    <pc:chgData name="Leandro Ribeiro - Francal" userId="S::leandro.ribeiro@francal.com.br::e18aa4be-0741-4d91-b352-ea14cef4de39" providerId="AD" clId="Web-{6317DBBD-7E1E-7E4D-61FA-B1962A80DD44}"/>
    <pc:docChg chg="modSld">
      <pc:chgData name="Leandro Ribeiro - Francal" userId="S::leandro.ribeiro@francal.com.br::e18aa4be-0741-4d91-b352-ea14cef4de39" providerId="AD" clId="Web-{6317DBBD-7E1E-7E4D-61FA-B1962A80DD44}" dt="2025-05-23T11:57:44.961" v="25" actId="1076"/>
      <pc:docMkLst>
        <pc:docMk/>
      </pc:docMkLst>
      <pc:sldChg chg="delSp modSp">
        <pc:chgData name="Leandro Ribeiro - Francal" userId="S::leandro.ribeiro@francal.com.br::e18aa4be-0741-4d91-b352-ea14cef4de39" providerId="AD" clId="Web-{6317DBBD-7E1E-7E4D-61FA-B1962A80DD44}" dt="2025-05-23T11:57:44.961" v="25" actId="1076"/>
        <pc:sldMkLst>
          <pc:docMk/>
          <pc:sldMk cId="769895618" sldId="263"/>
        </pc:sldMkLst>
        <pc:spChg chg="mod">
          <ac:chgData name="Leandro Ribeiro - Francal" userId="S::leandro.ribeiro@francal.com.br::e18aa4be-0741-4d91-b352-ea14cef4de39" providerId="AD" clId="Web-{6317DBBD-7E1E-7E4D-61FA-B1962A80DD44}" dt="2025-05-23T11:57:32.430" v="21" actId="14100"/>
          <ac:spMkLst>
            <pc:docMk/>
            <pc:sldMk cId="769895618" sldId="263"/>
            <ac:spMk id="2" creationId="{691789EF-D1F0-CCCB-E0F4-62AD7AB4A0C5}"/>
          </ac:spMkLst>
        </pc:spChg>
        <pc:spChg chg="mod">
          <ac:chgData name="Leandro Ribeiro - Francal" userId="S::leandro.ribeiro@francal.com.br::e18aa4be-0741-4d91-b352-ea14cef4de39" providerId="AD" clId="Web-{6317DBBD-7E1E-7E4D-61FA-B1962A80DD44}" dt="2025-05-23T11:57:27.117" v="8" actId="1076"/>
          <ac:spMkLst>
            <pc:docMk/>
            <pc:sldMk cId="769895618" sldId="263"/>
            <ac:spMk id="5" creationId="{E19E6334-CD25-6E5A-68F6-ACED0A9AA386}"/>
          </ac:spMkLst>
        </pc:spChg>
        <pc:spChg chg="mod">
          <ac:chgData name="Leandro Ribeiro - Francal" userId="S::leandro.ribeiro@francal.com.br::e18aa4be-0741-4d91-b352-ea14cef4de39" providerId="AD" clId="Web-{6317DBBD-7E1E-7E4D-61FA-B1962A80DD44}" dt="2025-05-23T11:57:27.133" v="9" actId="1076"/>
          <ac:spMkLst>
            <pc:docMk/>
            <pc:sldMk cId="769895618" sldId="263"/>
            <ac:spMk id="17" creationId="{8DC6DB76-C882-BAD9-1524-823DBD62EE1D}"/>
          </ac:spMkLst>
        </pc:spChg>
        <pc:spChg chg="mod">
          <ac:chgData name="Leandro Ribeiro - Francal" userId="S::leandro.ribeiro@francal.com.br::e18aa4be-0741-4d91-b352-ea14cef4de39" providerId="AD" clId="Web-{6317DBBD-7E1E-7E4D-61FA-B1962A80DD44}" dt="2025-05-23T11:57:27.148" v="10" actId="1076"/>
          <ac:spMkLst>
            <pc:docMk/>
            <pc:sldMk cId="769895618" sldId="263"/>
            <ac:spMk id="18" creationId="{D09A6B4B-67CB-0C90-F996-4A839902C342}"/>
          </ac:spMkLst>
        </pc:spChg>
        <pc:spChg chg="mod">
          <ac:chgData name="Leandro Ribeiro - Francal" userId="S::leandro.ribeiro@francal.com.br::e18aa4be-0741-4d91-b352-ea14cef4de39" providerId="AD" clId="Web-{6317DBBD-7E1E-7E4D-61FA-B1962A80DD44}" dt="2025-05-23T11:57:27.148" v="11" actId="1076"/>
          <ac:spMkLst>
            <pc:docMk/>
            <pc:sldMk cId="769895618" sldId="263"/>
            <ac:spMk id="20" creationId="{03F6A8BC-D9D0-5B85-C33A-B06B6C35D75B}"/>
          </ac:spMkLst>
        </pc:spChg>
        <pc:spChg chg="mod">
          <ac:chgData name="Leandro Ribeiro - Francal" userId="S::leandro.ribeiro@francal.com.br::e18aa4be-0741-4d91-b352-ea14cef4de39" providerId="AD" clId="Web-{6317DBBD-7E1E-7E4D-61FA-B1962A80DD44}" dt="2025-05-23T11:57:27.164" v="12" actId="1076"/>
          <ac:spMkLst>
            <pc:docMk/>
            <pc:sldMk cId="769895618" sldId="263"/>
            <ac:spMk id="22" creationId="{C7A66E7E-525B-E3BC-788D-A7CAAC1C0A64}"/>
          </ac:spMkLst>
        </pc:spChg>
        <pc:spChg chg="mod">
          <ac:chgData name="Leandro Ribeiro - Francal" userId="S::leandro.ribeiro@francal.com.br::e18aa4be-0741-4d91-b352-ea14cef4de39" providerId="AD" clId="Web-{6317DBBD-7E1E-7E4D-61FA-B1962A80DD44}" dt="2025-05-23T11:57:40.461" v="22" actId="1076"/>
          <ac:spMkLst>
            <pc:docMk/>
            <pc:sldMk cId="769895618" sldId="263"/>
            <ac:spMk id="24" creationId="{A1749ADF-E5AC-1A53-3990-1B64FBF455B8}"/>
          </ac:spMkLst>
        </pc:spChg>
        <pc:spChg chg="mod">
          <ac:chgData name="Leandro Ribeiro - Francal" userId="S::leandro.ribeiro@francal.com.br::e18aa4be-0741-4d91-b352-ea14cef4de39" providerId="AD" clId="Web-{6317DBBD-7E1E-7E4D-61FA-B1962A80DD44}" dt="2025-05-23T11:57:40.477" v="23" actId="1076"/>
          <ac:spMkLst>
            <pc:docMk/>
            <pc:sldMk cId="769895618" sldId="263"/>
            <ac:spMk id="25" creationId="{D94599B4-5BEA-1024-795B-30BD38F0F974}"/>
          </ac:spMkLst>
        </pc:spChg>
        <pc:spChg chg="del">
          <ac:chgData name="Leandro Ribeiro - Francal" userId="S::leandro.ribeiro@francal.com.br::e18aa4be-0741-4d91-b352-ea14cef4de39" providerId="AD" clId="Web-{6317DBBD-7E1E-7E4D-61FA-B1962A80DD44}" dt="2025-05-23T11:57:04.600" v="2"/>
          <ac:spMkLst>
            <pc:docMk/>
            <pc:sldMk cId="769895618" sldId="263"/>
            <ac:spMk id="26" creationId="{61B9434B-0E78-C99D-CDAF-E0DE603E6870}"/>
          </ac:spMkLst>
        </pc:spChg>
        <pc:spChg chg="del">
          <ac:chgData name="Leandro Ribeiro - Francal" userId="S::leandro.ribeiro@francal.com.br::e18aa4be-0741-4d91-b352-ea14cef4de39" providerId="AD" clId="Web-{6317DBBD-7E1E-7E4D-61FA-B1962A80DD44}" dt="2025-05-23T11:57:06.710" v="3"/>
          <ac:spMkLst>
            <pc:docMk/>
            <pc:sldMk cId="769895618" sldId="263"/>
            <ac:spMk id="27" creationId="{850BD4E7-0F8A-804A-FBC7-0CAA6DF8A4F4}"/>
          </ac:spMkLst>
        </pc:spChg>
        <pc:spChg chg="mod">
          <ac:chgData name="Leandro Ribeiro - Francal" userId="S::leandro.ribeiro@francal.com.br::e18aa4be-0741-4d91-b352-ea14cef4de39" providerId="AD" clId="Web-{6317DBBD-7E1E-7E4D-61FA-B1962A80DD44}" dt="2025-05-23T11:57:27.195" v="15" actId="1076"/>
          <ac:spMkLst>
            <pc:docMk/>
            <pc:sldMk cId="769895618" sldId="263"/>
            <ac:spMk id="28" creationId="{234A3659-625C-2FE8-DD60-EDA41EA109DB}"/>
          </ac:spMkLst>
        </pc:spChg>
        <pc:spChg chg="mod">
          <ac:chgData name="Leandro Ribeiro - Francal" userId="S::leandro.ribeiro@francal.com.br::e18aa4be-0741-4d91-b352-ea14cef4de39" providerId="AD" clId="Web-{6317DBBD-7E1E-7E4D-61FA-B1962A80DD44}" dt="2025-05-23T11:57:27.211" v="16" actId="1076"/>
          <ac:spMkLst>
            <pc:docMk/>
            <pc:sldMk cId="769895618" sldId="263"/>
            <ac:spMk id="29" creationId="{2B5A071A-FB19-1E74-061D-DEA91595F725}"/>
          </ac:spMkLst>
        </pc:spChg>
        <pc:spChg chg="mod">
          <ac:chgData name="Leandro Ribeiro - Francal" userId="S::leandro.ribeiro@francal.com.br::e18aa4be-0741-4d91-b352-ea14cef4de39" providerId="AD" clId="Web-{6317DBBD-7E1E-7E4D-61FA-B1962A80DD44}" dt="2025-05-23T11:57:44.961" v="25" actId="1076"/>
          <ac:spMkLst>
            <pc:docMk/>
            <pc:sldMk cId="769895618" sldId="263"/>
            <ac:spMk id="31" creationId="{1C77C8A3-C654-8781-27F2-3F354C3EE29B}"/>
          </ac:spMkLst>
        </pc:spChg>
        <pc:spChg chg="del mod">
          <ac:chgData name="Leandro Ribeiro - Francal" userId="S::leandro.ribeiro@francal.com.br::e18aa4be-0741-4d91-b352-ea14cef4de39" providerId="AD" clId="Web-{6317DBBD-7E1E-7E4D-61FA-B1962A80DD44}" dt="2025-05-23T11:57:02.725" v="1"/>
          <ac:spMkLst>
            <pc:docMk/>
            <pc:sldMk cId="769895618" sldId="263"/>
            <ac:spMk id="32" creationId="{98BDF702-9693-5DCB-5A05-2C5D277ADCB1}"/>
          </ac:spMkLst>
        </pc:spChg>
        <pc:spChg chg="mod">
          <ac:chgData name="Leandro Ribeiro - Francal" userId="S::leandro.ribeiro@francal.com.br::e18aa4be-0741-4d91-b352-ea14cef4de39" providerId="AD" clId="Web-{6317DBBD-7E1E-7E4D-61FA-B1962A80DD44}" dt="2025-05-23T11:57:27.226" v="18" actId="1076"/>
          <ac:spMkLst>
            <pc:docMk/>
            <pc:sldMk cId="769895618" sldId="263"/>
            <ac:spMk id="34" creationId="{E95FD0CA-B00C-AFED-33AC-D0C922FB34FF}"/>
          </ac:spMkLst>
        </pc:spChg>
        <pc:spChg chg="mod">
          <ac:chgData name="Leandro Ribeiro - Francal" userId="S::leandro.ribeiro@francal.com.br::e18aa4be-0741-4d91-b352-ea14cef4de39" providerId="AD" clId="Web-{6317DBBD-7E1E-7E4D-61FA-B1962A80DD44}" dt="2025-05-23T11:57:27.242" v="19" actId="1076"/>
          <ac:spMkLst>
            <pc:docMk/>
            <pc:sldMk cId="769895618" sldId="263"/>
            <ac:spMk id="35" creationId="{154F0887-F505-CEF8-CAD3-0FFEE47DD115}"/>
          </ac:spMkLst>
        </pc:spChg>
        <pc:picChg chg="mod">
          <ac:chgData name="Leandro Ribeiro - Francal" userId="S::leandro.ribeiro@francal.com.br::e18aa4be-0741-4d91-b352-ea14cef4de39" providerId="AD" clId="Web-{6317DBBD-7E1E-7E4D-61FA-B1962A80DD44}" dt="2025-05-23T11:57:27.258" v="20" actId="1076"/>
          <ac:picMkLst>
            <pc:docMk/>
            <pc:sldMk cId="769895618" sldId="263"/>
            <ac:picMk id="9" creationId="{C2759F1C-9A71-5512-5716-92F2EE8B39A8}"/>
          </ac:picMkLst>
        </pc:picChg>
      </pc:sldChg>
    </pc:docChg>
  </pc:docChgLst>
  <pc:docChgLst>
    <pc:chgData name="Ariana Gonçalves - Francal" userId="S::ariana.goncalves@francal.com.br::c22bc9c2-383b-47fb-baba-3e2f0eddc466" providerId="AD" clId="Web-{EF097DAC-D6B4-4573-2644-6B8A1A6B1CC4}"/>
    <pc:docChg chg="modSld">
      <pc:chgData name="Ariana Gonçalves - Francal" userId="S::ariana.goncalves@francal.com.br::c22bc9c2-383b-47fb-baba-3e2f0eddc466" providerId="AD" clId="Web-{EF097DAC-D6B4-4573-2644-6B8A1A6B1CC4}" dt="2025-06-18T18:34:46.393" v="49" actId="20577"/>
      <pc:docMkLst>
        <pc:docMk/>
      </pc:docMkLst>
      <pc:sldChg chg="modSp">
        <pc:chgData name="Ariana Gonçalves - Francal" userId="S::ariana.goncalves@francal.com.br::c22bc9c2-383b-47fb-baba-3e2f0eddc466" providerId="AD" clId="Web-{EF097DAC-D6B4-4573-2644-6B8A1A6B1CC4}" dt="2025-06-18T18:33:14.327" v="8" actId="20577"/>
        <pc:sldMkLst>
          <pc:docMk/>
          <pc:sldMk cId="2560872526" sldId="302"/>
        </pc:sldMkLst>
        <pc:spChg chg="mod">
          <ac:chgData name="Ariana Gonçalves - Francal" userId="S::ariana.goncalves@francal.com.br::c22bc9c2-383b-47fb-baba-3e2f0eddc466" providerId="AD" clId="Web-{EF097DAC-D6B4-4573-2644-6B8A1A6B1CC4}" dt="2025-06-18T18:33:14.327" v="8" actId="20577"/>
          <ac:spMkLst>
            <pc:docMk/>
            <pc:sldMk cId="2560872526" sldId="302"/>
            <ac:spMk id="3" creationId="{A5751E9E-3EF9-23FA-DE84-73FD3789D40E}"/>
          </ac:spMkLst>
        </pc:spChg>
      </pc:sldChg>
      <pc:sldChg chg="modSp">
        <pc:chgData name="Ariana Gonçalves - Francal" userId="S::ariana.goncalves@francal.com.br::c22bc9c2-383b-47fb-baba-3e2f0eddc466" providerId="AD" clId="Web-{EF097DAC-D6B4-4573-2644-6B8A1A6B1CC4}" dt="2025-06-18T18:34:46.393" v="49" actId="20577"/>
        <pc:sldMkLst>
          <pc:docMk/>
          <pc:sldMk cId="1441690461" sldId="318"/>
        </pc:sldMkLst>
        <pc:spChg chg="mod">
          <ac:chgData name="Ariana Gonçalves - Francal" userId="S::ariana.goncalves@francal.com.br::c22bc9c2-383b-47fb-baba-3e2f0eddc466" providerId="AD" clId="Web-{EF097DAC-D6B4-4573-2644-6B8A1A6B1CC4}" dt="2025-06-18T18:34:46.393" v="49" actId="20577"/>
          <ac:spMkLst>
            <pc:docMk/>
            <pc:sldMk cId="1441690461" sldId="318"/>
            <ac:spMk id="9" creationId="{C515BA09-7398-87D7-D8FF-176F2209886B}"/>
          </ac:spMkLst>
        </pc:spChg>
      </pc:sldChg>
      <pc:sldChg chg="modSp">
        <pc:chgData name="Ariana Gonçalves - Francal" userId="S::ariana.goncalves@francal.com.br::c22bc9c2-383b-47fb-baba-3e2f0eddc466" providerId="AD" clId="Web-{EF097DAC-D6B4-4573-2644-6B8A1A6B1CC4}" dt="2025-06-18T18:33:26.577" v="14" actId="20577"/>
        <pc:sldMkLst>
          <pc:docMk/>
          <pc:sldMk cId="2643371674" sldId="319"/>
        </pc:sldMkLst>
        <pc:spChg chg="mod">
          <ac:chgData name="Ariana Gonçalves - Francal" userId="S::ariana.goncalves@francal.com.br::c22bc9c2-383b-47fb-baba-3e2f0eddc466" providerId="AD" clId="Web-{EF097DAC-D6B4-4573-2644-6B8A1A6B1CC4}" dt="2025-06-18T18:33:26.577" v="14" actId="20577"/>
          <ac:spMkLst>
            <pc:docMk/>
            <pc:sldMk cId="2643371674" sldId="319"/>
            <ac:spMk id="10" creationId="{A88FAF39-0878-2415-A8DF-E3D60A956E67}"/>
          </ac:spMkLst>
        </pc:spChg>
      </pc:sldChg>
      <pc:sldChg chg="modSp">
        <pc:chgData name="Ariana Gonçalves - Francal" userId="S::ariana.goncalves@francal.com.br::c22bc9c2-383b-47fb-baba-3e2f0eddc466" providerId="AD" clId="Web-{EF097DAC-D6B4-4573-2644-6B8A1A6B1CC4}" dt="2025-06-18T18:33:46.031" v="22" actId="20577"/>
        <pc:sldMkLst>
          <pc:docMk/>
          <pc:sldMk cId="2523817327" sldId="320"/>
        </pc:sldMkLst>
        <pc:spChg chg="mod">
          <ac:chgData name="Ariana Gonçalves - Francal" userId="S::ariana.goncalves@francal.com.br::c22bc9c2-383b-47fb-baba-3e2f0eddc466" providerId="AD" clId="Web-{EF097DAC-D6B4-4573-2644-6B8A1A6B1CC4}" dt="2025-06-18T18:33:46.031" v="22" actId="20577"/>
          <ac:spMkLst>
            <pc:docMk/>
            <pc:sldMk cId="2523817327" sldId="320"/>
            <ac:spMk id="2" creationId="{FE6E906D-4530-2FF8-1407-94D3CA766565}"/>
          </ac:spMkLst>
        </pc:spChg>
      </pc:sldChg>
      <pc:sldChg chg="modSp">
        <pc:chgData name="Ariana Gonçalves - Francal" userId="S::ariana.goncalves@francal.com.br::c22bc9c2-383b-47fb-baba-3e2f0eddc466" providerId="AD" clId="Web-{EF097DAC-D6B4-4573-2644-6B8A1A6B1CC4}" dt="2025-06-18T18:34:00.079" v="37" actId="20577"/>
        <pc:sldMkLst>
          <pc:docMk/>
          <pc:sldMk cId="220101776" sldId="334"/>
        </pc:sldMkLst>
        <pc:spChg chg="mod">
          <ac:chgData name="Ariana Gonçalves - Francal" userId="S::ariana.goncalves@francal.com.br::c22bc9c2-383b-47fb-baba-3e2f0eddc466" providerId="AD" clId="Web-{EF097DAC-D6B4-4573-2644-6B8A1A6B1CC4}" dt="2025-06-18T18:34:00.079" v="37" actId="20577"/>
          <ac:spMkLst>
            <pc:docMk/>
            <pc:sldMk cId="220101776" sldId="334"/>
            <ac:spMk id="2" creationId="{FE6E906D-4530-2FF8-1407-94D3CA766565}"/>
          </ac:spMkLst>
        </pc:spChg>
      </pc:sldChg>
      <pc:sldChg chg="modSp">
        <pc:chgData name="Ariana Gonçalves - Francal" userId="S::ariana.goncalves@francal.com.br::c22bc9c2-383b-47fb-baba-3e2f0eddc466" providerId="AD" clId="Web-{EF097DAC-D6B4-4573-2644-6B8A1A6B1CC4}" dt="2025-06-18T18:34:14.064" v="43" actId="20577"/>
        <pc:sldMkLst>
          <pc:docMk/>
          <pc:sldMk cId="970268282" sldId="335"/>
        </pc:sldMkLst>
        <pc:spChg chg="mod">
          <ac:chgData name="Ariana Gonçalves - Francal" userId="S::ariana.goncalves@francal.com.br::c22bc9c2-383b-47fb-baba-3e2f0eddc466" providerId="AD" clId="Web-{EF097DAC-D6B4-4573-2644-6B8A1A6B1CC4}" dt="2025-06-18T18:34:14.064" v="43" actId="20577"/>
          <ac:spMkLst>
            <pc:docMk/>
            <pc:sldMk cId="970268282" sldId="335"/>
            <ac:spMk id="2" creationId="{FE6E906D-4530-2FF8-1407-94D3CA766565}"/>
          </ac:spMkLst>
        </pc:spChg>
      </pc:sldChg>
    </pc:docChg>
  </pc:docChgLst>
  <pc:docChgLst>
    <pc:chgData name="Leandro Ribeiro - Francal" userId="S::leandro.ribeiro@francal.com.br::e18aa4be-0741-4d91-b352-ea14cef4de39" providerId="AD" clId="Web-{3277463B-9568-E221-7174-D230F522971F}"/>
    <pc:docChg chg="modSld">
      <pc:chgData name="Leandro Ribeiro - Francal" userId="S::leandro.ribeiro@francal.com.br::e18aa4be-0741-4d91-b352-ea14cef4de39" providerId="AD" clId="Web-{3277463B-9568-E221-7174-D230F522971F}" dt="2025-05-27T13:37:13.539" v="2" actId="20577"/>
      <pc:docMkLst>
        <pc:docMk/>
      </pc:docMkLst>
      <pc:sldChg chg="modSp">
        <pc:chgData name="Leandro Ribeiro - Francal" userId="S::leandro.ribeiro@francal.com.br::e18aa4be-0741-4d91-b352-ea14cef4de39" providerId="AD" clId="Web-{3277463B-9568-E221-7174-D230F522971F}" dt="2025-05-27T13:37:13.539" v="2" actId="20577"/>
        <pc:sldMkLst>
          <pc:docMk/>
          <pc:sldMk cId="562127063" sldId="266"/>
        </pc:sldMkLst>
        <pc:spChg chg="mod">
          <ac:chgData name="Leandro Ribeiro - Francal" userId="S::leandro.ribeiro@francal.com.br::e18aa4be-0741-4d91-b352-ea14cef4de39" providerId="AD" clId="Web-{3277463B-9568-E221-7174-D230F522971F}" dt="2025-05-27T13:37:13.539" v="2" actId="20577"/>
          <ac:spMkLst>
            <pc:docMk/>
            <pc:sldMk cId="562127063" sldId="266"/>
            <ac:spMk id="3" creationId="{E9336885-1B54-2B0F-6226-849ADDF4B0A0}"/>
          </ac:spMkLst>
        </pc:spChg>
      </pc:sldChg>
    </pc:docChg>
  </pc:docChgLst>
  <pc:docChgLst>
    <pc:chgData name="Valeska Oliveira - Francal" userId="S::valeska.oliveira@francal.com.br::7bd41f37-4897-4339-9d5f-017982eb4406" providerId="AD" clId="Web-{3654F4A1-CDAC-7399-8613-02A6084C52C0}"/>
    <pc:docChg chg="modSld sldOrd">
      <pc:chgData name="Valeska Oliveira - Francal" userId="S::valeska.oliveira@francal.com.br::7bd41f37-4897-4339-9d5f-017982eb4406" providerId="AD" clId="Web-{3654F4A1-CDAC-7399-8613-02A6084C52C0}" dt="2025-05-24T23:09:54.092" v="93"/>
      <pc:docMkLst>
        <pc:docMk/>
      </pc:docMkLst>
      <pc:sldChg chg="modSp">
        <pc:chgData name="Valeska Oliveira - Francal" userId="S::valeska.oliveira@francal.com.br::7bd41f37-4897-4339-9d5f-017982eb4406" providerId="AD" clId="Web-{3654F4A1-CDAC-7399-8613-02A6084C52C0}" dt="2025-05-24T22:50:04.250" v="1" actId="20577"/>
        <pc:sldMkLst>
          <pc:docMk/>
          <pc:sldMk cId="2474481409" sldId="298"/>
        </pc:sldMkLst>
        <pc:spChg chg="mod">
          <ac:chgData name="Valeska Oliveira - Francal" userId="S::valeska.oliveira@francal.com.br::7bd41f37-4897-4339-9d5f-017982eb4406" providerId="AD" clId="Web-{3654F4A1-CDAC-7399-8613-02A6084C52C0}" dt="2025-05-24T22:50:04.250" v="1" actId="20577"/>
          <ac:spMkLst>
            <pc:docMk/>
            <pc:sldMk cId="2474481409" sldId="298"/>
            <ac:spMk id="11" creationId="{0BCB9824-E32E-7068-4B94-1BC4FC204093}"/>
          </ac:spMkLst>
        </pc:spChg>
      </pc:sldChg>
      <pc:sldChg chg="delSp">
        <pc:chgData name="Valeska Oliveira - Francal" userId="S::valeska.oliveira@francal.com.br::7bd41f37-4897-4339-9d5f-017982eb4406" providerId="AD" clId="Web-{3654F4A1-CDAC-7399-8613-02A6084C52C0}" dt="2025-05-24T22:53:54.436" v="10"/>
        <pc:sldMkLst>
          <pc:docMk/>
          <pc:sldMk cId="3709848492" sldId="315"/>
        </pc:sldMkLst>
        <pc:spChg chg="del">
          <ac:chgData name="Valeska Oliveira - Francal" userId="S::valeska.oliveira@francal.com.br::7bd41f37-4897-4339-9d5f-017982eb4406" providerId="AD" clId="Web-{3654F4A1-CDAC-7399-8613-02A6084C52C0}" dt="2025-05-24T22:53:54.436" v="10"/>
          <ac:spMkLst>
            <pc:docMk/>
            <pc:sldMk cId="3709848492" sldId="315"/>
            <ac:spMk id="6" creationId="{9B235D44-F0BA-8279-CDF0-03D412B6F883}"/>
          </ac:spMkLst>
        </pc:spChg>
      </pc:sldChg>
      <pc:sldChg chg="modSp">
        <pc:chgData name="Valeska Oliveira - Francal" userId="S::valeska.oliveira@francal.com.br::7bd41f37-4897-4339-9d5f-017982eb4406" providerId="AD" clId="Web-{3654F4A1-CDAC-7399-8613-02A6084C52C0}" dt="2025-05-24T22:53:07.512" v="8" actId="20577"/>
        <pc:sldMkLst>
          <pc:docMk/>
          <pc:sldMk cId="129522407" sldId="322"/>
        </pc:sldMkLst>
        <pc:spChg chg="mod">
          <ac:chgData name="Valeska Oliveira - Francal" userId="S::valeska.oliveira@francal.com.br::7bd41f37-4897-4339-9d5f-017982eb4406" providerId="AD" clId="Web-{3654F4A1-CDAC-7399-8613-02A6084C52C0}" dt="2025-05-24T22:53:07.512" v="8" actId="20577"/>
          <ac:spMkLst>
            <pc:docMk/>
            <pc:sldMk cId="129522407" sldId="322"/>
            <ac:spMk id="3" creationId="{A4088945-BACE-969F-1ECE-5E595DB5E5A0}"/>
          </ac:spMkLst>
        </pc:spChg>
      </pc:sldChg>
      <pc:sldChg chg="ord">
        <pc:chgData name="Valeska Oliveira - Francal" userId="S::valeska.oliveira@francal.com.br::7bd41f37-4897-4339-9d5f-017982eb4406" providerId="AD" clId="Web-{3654F4A1-CDAC-7399-8613-02A6084C52C0}" dt="2025-05-24T22:53:10.466" v="9"/>
        <pc:sldMkLst>
          <pc:docMk/>
          <pc:sldMk cId="970268282" sldId="335"/>
        </pc:sldMkLst>
      </pc:sldChg>
      <pc:sldChg chg="modSp ord">
        <pc:chgData name="Valeska Oliveira - Francal" userId="S::valeska.oliveira@francal.com.br::7bd41f37-4897-4339-9d5f-017982eb4406" providerId="AD" clId="Web-{3654F4A1-CDAC-7399-8613-02A6084C52C0}" dt="2025-05-24T23:09:54.092" v="93"/>
        <pc:sldMkLst>
          <pc:docMk/>
          <pc:sldMk cId="2754769367" sldId="344"/>
        </pc:sldMkLst>
        <pc:spChg chg="mod">
          <ac:chgData name="Valeska Oliveira - Francal" userId="S::valeska.oliveira@francal.com.br::7bd41f37-4897-4339-9d5f-017982eb4406" providerId="AD" clId="Web-{3654F4A1-CDAC-7399-8613-02A6084C52C0}" dt="2025-05-24T22:59:20.841" v="73" actId="20577"/>
          <ac:spMkLst>
            <pc:docMk/>
            <pc:sldMk cId="2754769367" sldId="344"/>
            <ac:spMk id="2" creationId="{2E2D843D-BB80-32A9-8A49-A81B9B4F29A8}"/>
          </ac:spMkLst>
        </pc:spChg>
      </pc:sldChg>
      <pc:sldChg chg="addSp modSp">
        <pc:chgData name="Valeska Oliveira - Francal" userId="S::valeska.oliveira@francal.com.br::7bd41f37-4897-4339-9d5f-017982eb4406" providerId="AD" clId="Web-{3654F4A1-CDAC-7399-8613-02A6084C52C0}" dt="2025-05-24T23:09:48.529" v="92" actId="1076"/>
        <pc:sldMkLst>
          <pc:docMk/>
          <pc:sldMk cId="3566270960" sldId="345"/>
        </pc:sldMkLst>
        <pc:spChg chg="mod">
          <ac:chgData name="Valeska Oliveira - Francal" userId="S::valeska.oliveira@francal.com.br::7bd41f37-4897-4339-9d5f-017982eb4406" providerId="AD" clId="Web-{3654F4A1-CDAC-7399-8613-02A6084C52C0}" dt="2025-05-24T22:58:51.387" v="70" actId="20577"/>
          <ac:spMkLst>
            <pc:docMk/>
            <pc:sldMk cId="3566270960" sldId="345"/>
            <ac:spMk id="15" creationId="{9EB7039D-F0F8-A390-D015-4AE95749333A}"/>
          </ac:spMkLst>
        </pc:spChg>
        <pc:picChg chg="add mod">
          <ac:chgData name="Valeska Oliveira - Francal" userId="S::valeska.oliveira@francal.com.br::7bd41f37-4897-4339-9d5f-017982eb4406" providerId="AD" clId="Web-{3654F4A1-CDAC-7399-8613-02A6084C52C0}" dt="2025-05-24T23:09:48.529" v="92" actId="1076"/>
          <ac:picMkLst>
            <pc:docMk/>
            <pc:sldMk cId="3566270960" sldId="345"/>
            <ac:picMk id="5" creationId="{CE54BC1A-B1BE-0136-381F-056C3D1E32D8}"/>
          </ac:picMkLst>
        </pc:picChg>
      </pc:sldChg>
      <pc:sldChg chg="modSp">
        <pc:chgData name="Valeska Oliveira - Francal" userId="S::valeska.oliveira@francal.com.br::7bd41f37-4897-4339-9d5f-017982eb4406" providerId="AD" clId="Web-{3654F4A1-CDAC-7399-8613-02A6084C52C0}" dt="2025-05-24T23:09:36.091" v="90" actId="1076"/>
        <pc:sldMkLst>
          <pc:docMk/>
          <pc:sldMk cId="855598058" sldId="347"/>
        </pc:sldMkLst>
        <pc:spChg chg="mod">
          <ac:chgData name="Valeska Oliveira - Francal" userId="S::valeska.oliveira@francal.com.br::7bd41f37-4897-4339-9d5f-017982eb4406" providerId="AD" clId="Web-{3654F4A1-CDAC-7399-8613-02A6084C52C0}" dt="2025-05-24T22:59:42.139" v="79" actId="20577"/>
          <ac:spMkLst>
            <pc:docMk/>
            <pc:sldMk cId="855598058" sldId="347"/>
            <ac:spMk id="2" creationId="{2E2D843D-BB80-32A9-8A49-A81B9B4F29A8}"/>
          </ac:spMkLst>
        </pc:spChg>
        <pc:spChg chg="mod">
          <ac:chgData name="Valeska Oliveira - Francal" userId="S::valeska.oliveira@francal.com.br::7bd41f37-4897-4339-9d5f-017982eb4406" providerId="AD" clId="Web-{3654F4A1-CDAC-7399-8613-02A6084C52C0}" dt="2025-05-24T23:09:23.059" v="88" actId="1076"/>
          <ac:spMkLst>
            <pc:docMk/>
            <pc:sldMk cId="855598058" sldId="347"/>
            <ac:spMk id="7" creationId="{DB156C7D-3DA7-13B4-6990-2BA7D9700432}"/>
          </ac:spMkLst>
        </pc:spChg>
        <pc:spChg chg="mod">
          <ac:chgData name="Valeska Oliveira - Francal" userId="S::valeska.oliveira@francal.com.br::7bd41f37-4897-4339-9d5f-017982eb4406" providerId="AD" clId="Web-{3654F4A1-CDAC-7399-8613-02A6084C52C0}" dt="2025-05-24T23:09:29.434" v="89" actId="1076"/>
          <ac:spMkLst>
            <pc:docMk/>
            <pc:sldMk cId="855598058" sldId="347"/>
            <ac:spMk id="8" creationId="{DCDCB511-79A2-5F3B-DC17-CC3F897EFFAE}"/>
          </ac:spMkLst>
        </pc:spChg>
        <pc:spChg chg="mod">
          <ac:chgData name="Valeska Oliveira - Francal" userId="S::valeska.oliveira@francal.com.br::7bd41f37-4897-4339-9d5f-017982eb4406" providerId="AD" clId="Web-{3654F4A1-CDAC-7399-8613-02A6084C52C0}" dt="2025-05-24T23:09:36.091" v="90" actId="1076"/>
          <ac:spMkLst>
            <pc:docMk/>
            <pc:sldMk cId="855598058" sldId="347"/>
            <ac:spMk id="20" creationId="{E0561C5C-2CCF-380E-2087-2C2C9F390F1A}"/>
          </ac:spMkLst>
        </pc:spChg>
      </pc:sldChg>
    </pc:docChg>
  </pc:docChgLst>
  <pc:docChgLst>
    <pc:chgData name="Leandro Ribeiro - Francal" userId="S::leandro.ribeiro@francal.com.br::e18aa4be-0741-4d91-b352-ea14cef4de39" providerId="AD" clId="Web-{E43F1293-6991-6D1E-34F7-8A89F5AC5F4E}"/>
    <pc:docChg chg="modSld">
      <pc:chgData name="Leandro Ribeiro - Francal" userId="S::leandro.ribeiro@francal.com.br::e18aa4be-0741-4d91-b352-ea14cef4de39" providerId="AD" clId="Web-{E43F1293-6991-6D1E-34F7-8A89F5AC5F4E}" dt="2025-05-29T17:56:34.818" v="4" actId="20577"/>
      <pc:docMkLst>
        <pc:docMk/>
      </pc:docMkLst>
      <pc:sldChg chg="modSp">
        <pc:chgData name="Leandro Ribeiro - Francal" userId="S::leandro.ribeiro@francal.com.br::e18aa4be-0741-4d91-b352-ea14cef4de39" providerId="AD" clId="Web-{E43F1293-6991-6D1E-34F7-8A89F5AC5F4E}" dt="2025-05-29T17:52:38.122" v="0" actId="20577"/>
        <pc:sldMkLst>
          <pc:docMk/>
          <pc:sldMk cId="73477475" sldId="327"/>
        </pc:sldMkLst>
        <pc:spChg chg="mod">
          <ac:chgData name="Leandro Ribeiro - Francal" userId="S::leandro.ribeiro@francal.com.br::e18aa4be-0741-4d91-b352-ea14cef4de39" providerId="AD" clId="Web-{E43F1293-6991-6D1E-34F7-8A89F5AC5F4E}" dt="2025-05-29T17:52:38.122" v="0" actId="20577"/>
          <ac:spMkLst>
            <pc:docMk/>
            <pc:sldMk cId="73477475" sldId="327"/>
            <ac:spMk id="28" creationId="{1A56811E-1A3C-3E7B-0969-A1ADCC197BE3}"/>
          </ac:spMkLst>
        </pc:spChg>
      </pc:sldChg>
      <pc:sldChg chg="modSp">
        <pc:chgData name="Leandro Ribeiro - Francal" userId="S::leandro.ribeiro@francal.com.br::e18aa4be-0741-4d91-b352-ea14cef4de39" providerId="AD" clId="Web-{E43F1293-6991-6D1E-34F7-8A89F5AC5F4E}" dt="2025-05-29T17:56:34.818" v="4" actId="20577"/>
        <pc:sldMkLst>
          <pc:docMk/>
          <pc:sldMk cId="3952244263" sldId="354"/>
        </pc:sldMkLst>
        <pc:spChg chg="mod">
          <ac:chgData name="Leandro Ribeiro - Francal" userId="S::leandro.ribeiro@francal.com.br::e18aa4be-0741-4d91-b352-ea14cef4de39" providerId="AD" clId="Web-{E43F1293-6991-6D1E-34F7-8A89F5AC5F4E}" dt="2025-05-29T17:56:34.818" v="4" actId="20577"/>
          <ac:spMkLst>
            <pc:docMk/>
            <pc:sldMk cId="3952244263" sldId="354"/>
            <ac:spMk id="4" creationId="{22D1F804-CE9F-AE3B-693A-3FCDA8C41919}"/>
          </ac:spMkLst>
        </pc:spChg>
      </pc:sldChg>
    </pc:docChg>
  </pc:docChgLst>
  <pc:docChgLst>
    <pc:chgData name="Leandro Ribeiro - Francal" userId="S::leandro.ribeiro@francal.com.br::e18aa4be-0741-4d91-b352-ea14cef4de39" providerId="AD" clId="Web-{699E6938-60B3-D5DA-753A-8608C54940DC}"/>
    <pc:docChg chg="delSld modSld sldOrd modSection">
      <pc:chgData name="Leandro Ribeiro - Francal" userId="S::leandro.ribeiro@francal.com.br::e18aa4be-0741-4d91-b352-ea14cef4de39" providerId="AD" clId="Web-{699E6938-60B3-D5DA-753A-8608C54940DC}" dt="2025-05-21T18:27:27.054" v="185"/>
      <pc:docMkLst>
        <pc:docMk/>
      </pc:docMkLst>
      <pc:sldChg chg="modSp">
        <pc:chgData name="Leandro Ribeiro - Francal" userId="S::leandro.ribeiro@francal.com.br::e18aa4be-0741-4d91-b352-ea14cef4de39" providerId="AD" clId="Web-{699E6938-60B3-D5DA-753A-8608C54940DC}" dt="2025-05-21T17:58:50.002" v="180" actId="20577"/>
        <pc:sldMkLst>
          <pc:docMk/>
          <pc:sldMk cId="0" sldId="272"/>
        </pc:sldMkLst>
        <pc:spChg chg="mod">
          <ac:chgData name="Leandro Ribeiro - Francal" userId="S::leandro.ribeiro@francal.com.br::e18aa4be-0741-4d91-b352-ea14cef4de39" providerId="AD" clId="Web-{699E6938-60B3-D5DA-753A-8608C54940DC}" dt="2025-05-21T17:58:50.002" v="180" actId="20577"/>
          <ac:spMkLst>
            <pc:docMk/>
            <pc:sldMk cId="0" sldId="272"/>
            <ac:spMk id="14" creationId="{00000000-0000-0000-0000-000000000000}"/>
          </ac:spMkLst>
        </pc:spChg>
      </pc:sldChg>
      <pc:sldChg chg="addSp modSp ord">
        <pc:chgData name="Leandro Ribeiro - Francal" userId="S::leandro.ribeiro@francal.com.br::e18aa4be-0741-4d91-b352-ea14cef4de39" providerId="AD" clId="Web-{699E6938-60B3-D5DA-753A-8608C54940DC}" dt="2025-05-21T17:58:37.049" v="175" actId="20577"/>
        <pc:sldMkLst>
          <pc:docMk/>
          <pc:sldMk cId="3357395150" sldId="276"/>
        </pc:sldMkLst>
        <pc:spChg chg="add mod">
          <ac:chgData name="Leandro Ribeiro - Francal" userId="S::leandro.ribeiro@francal.com.br::e18aa4be-0741-4d91-b352-ea14cef4de39" providerId="AD" clId="Web-{699E6938-60B3-D5DA-753A-8608C54940DC}" dt="2025-05-21T17:58:37.049" v="175" actId="20577"/>
          <ac:spMkLst>
            <pc:docMk/>
            <pc:sldMk cId="3357395150" sldId="276"/>
            <ac:spMk id="5" creationId="{7F7DF49F-8752-89F9-8930-3C48BF06E498}"/>
          </ac:spMkLst>
        </pc:spChg>
      </pc:sldChg>
      <pc:sldChg chg="addSp modSp">
        <pc:chgData name="Leandro Ribeiro - Francal" userId="S::leandro.ribeiro@francal.com.br::e18aa4be-0741-4d91-b352-ea14cef4de39" providerId="AD" clId="Web-{699E6938-60B3-D5DA-753A-8608C54940DC}" dt="2025-05-21T17:58:21.955" v="168" actId="20577"/>
        <pc:sldMkLst>
          <pc:docMk/>
          <pc:sldMk cId="498926545" sldId="278"/>
        </pc:sldMkLst>
        <pc:spChg chg="add mod">
          <ac:chgData name="Leandro Ribeiro - Francal" userId="S::leandro.ribeiro@francal.com.br::e18aa4be-0741-4d91-b352-ea14cef4de39" providerId="AD" clId="Web-{699E6938-60B3-D5DA-753A-8608C54940DC}" dt="2025-05-21T17:58:21.955" v="168" actId="20577"/>
          <ac:spMkLst>
            <pc:docMk/>
            <pc:sldMk cId="498926545" sldId="278"/>
            <ac:spMk id="4" creationId="{BB6C7779-12DC-0980-BAA8-29CFA7B3E8F7}"/>
          </ac:spMkLst>
        </pc:spChg>
      </pc:sldChg>
      <pc:sldChg chg="addSp modSp">
        <pc:chgData name="Leandro Ribeiro - Francal" userId="S::leandro.ribeiro@francal.com.br::e18aa4be-0741-4d91-b352-ea14cef4de39" providerId="AD" clId="Web-{699E6938-60B3-D5DA-753A-8608C54940DC}" dt="2025-05-21T17:58:30.158" v="172" actId="20577"/>
        <pc:sldMkLst>
          <pc:docMk/>
          <pc:sldMk cId="2185203388" sldId="283"/>
        </pc:sldMkLst>
        <pc:spChg chg="add mod">
          <ac:chgData name="Leandro Ribeiro - Francal" userId="S::leandro.ribeiro@francal.com.br::e18aa4be-0741-4d91-b352-ea14cef4de39" providerId="AD" clId="Web-{699E6938-60B3-D5DA-753A-8608C54940DC}" dt="2025-05-21T17:58:30.158" v="172" actId="20577"/>
          <ac:spMkLst>
            <pc:docMk/>
            <pc:sldMk cId="2185203388" sldId="283"/>
            <ac:spMk id="3" creationId="{729BC212-968F-B774-EDE5-D7AE8A22A61C}"/>
          </ac:spMkLst>
        </pc:spChg>
      </pc:sldChg>
      <pc:sldChg chg="addSp delSp modSp">
        <pc:chgData name="Leandro Ribeiro - Francal" userId="S::leandro.ribeiro@francal.com.br::e18aa4be-0741-4d91-b352-ea14cef4de39" providerId="AD" clId="Web-{699E6938-60B3-D5DA-753A-8608C54940DC}" dt="2025-05-21T17:51:32.938" v="35" actId="20577"/>
        <pc:sldMkLst>
          <pc:docMk/>
          <pc:sldMk cId="2474481409" sldId="298"/>
        </pc:sldMkLst>
        <pc:spChg chg="mod">
          <ac:chgData name="Leandro Ribeiro - Francal" userId="S::leandro.ribeiro@francal.com.br::e18aa4be-0741-4d91-b352-ea14cef4de39" providerId="AD" clId="Web-{699E6938-60B3-D5DA-753A-8608C54940DC}" dt="2025-05-21T17:51:32.938" v="35" actId="20577"/>
          <ac:spMkLst>
            <pc:docMk/>
            <pc:sldMk cId="2474481409" sldId="298"/>
            <ac:spMk id="8" creationId="{4AD91695-7BB9-9E52-511C-FDF6C6D0129E}"/>
          </ac:spMkLst>
        </pc:spChg>
        <pc:picChg chg="add mod modCrop">
          <ac:chgData name="Leandro Ribeiro - Francal" userId="S::leandro.ribeiro@francal.com.br::e18aa4be-0741-4d91-b352-ea14cef4de39" providerId="AD" clId="Web-{699E6938-60B3-D5DA-753A-8608C54940DC}" dt="2025-05-21T17:51:29.250" v="33"/>
          <ac:picMkLst>
            <pc:docMk/>
            <pc:sldMk cId="2474481409" sldId="298"/>
            <ac:picMk id="2" creationId="{D95F4507-B217-30D6-34D3-758D88CF6C0A}"/>
          </ac:picMkLst>
        </pc:picChg>
      </pc:sldChg>
      <pc:sldChg chg="addSp delSp modSp">
        <pc:chgData name="Leandro Ribeiro - Francal" userId="S::leandro.ribeiro@francal.com.br::e18aa4be-0741-4d91-b352-ea14cef4de39" providerId="AD" clId="Web-{699E6938-60B3-D5DA-753A-8608C54940DC}" dt="2025-05-21T17:51:07.844" v="26"/>
        <pc:sldMkLst>
          <pc:docMk/>
          <pc:sldMk cId="654257651" sldId="309"/>
        </pc:sldMkLst>
      </pc:sldChg>
      <pc:sldChg chg="del">
        <pc:chgData name="Leandro Ribeiro - Francal" userId="S::leandro.ribeiro@francal.com.br::e18aa4be-0741-4d91-b352-ea14cef4de39" providerId="AD" clId="Web-{699E6938-60B3-D5DA-753A-8608C54940DC}" dt="2025-05-21T17:49:54.110" v="24"/>
        <pc:sldMkLst>
          <pc:docMk/>
          <pc:sldMk cId="140831680" sldId="333"/>
        </pc:sldMkLst>
      </pc:sldChg>
      <pc:sldChg chg="modSp">
        <pc:chgData name="Leandro Ribeiro - Francal" userId="S::leandro.ribeiro@francal.com.br::e18aa4be-0741-4d91-b352-ea14cef4de39" providerId="AD" clId="Web-{699E6938-60B3-D5DA-753A-8608C54940DC}" dt="2025-05-21T17:48:49.437" v="10" actId="20577"/>
        <pc:sldMkLst>
          <pc:docMk/>
          <pc:sldMk cId="1119372115" sldId="341"/>
        </pc:sldMkLst>
        <pc:spChg chg="mod">
          <ac:chgData name="Leandro Ribeiro - Francal" userId="S::leandro.ribeiro@francal.com.br::e18aa4be-0741-4d91-b352-ea14cef4de39" providerId="AD" clId="Web-{699E6938-60B3-D5DA-753A-8608C54940DC}" dt="2025-05-21T17:48:49.437" v="10" actId="20577"/>
          <ac:spMkLst>
            <pc:docMk/>
            <pc:sldMk cId="1119372115" sldId="341"/>
            <ac:spMk id="24" creationId="{D4CF2BA3-E4E8-6BEC-B5B6-F07E03858991}"/>
          </ac:spMkLst>
        </pc:spChg>
      </pc:sldChg>
      <pc:sldChg chg="modSp">
        <pc:chgData name="Leandro Ribeiro - Francal" userId="S::leandro.ribeiro@francal.com.br::e18aa4be-0741-4d91-b352-ea14cef4de39" providerId="AD" clId="Web-{699E6938-60B3-D5DA-753A-8608C54940DC}" dt="2025-05-21T18:27:27.054" v="185"/>
        <pc:sldMkLst>
          <pc:docMk/>
          <pc:sldMk cId="855598058" sldId="347"/>
        </pc:sldMkLst>
      </pc:sldChg>
      <pc:sldChg chg="addSp delSp modSp">
        <pc:chgData name="Leandro Ribeiro - Francal" userId="S::leandro.ribeiro@francal.com.br::e18aa4be-0741-4d91-b352-ea14cef4de39" providerId="AD" clId="Web-{699E6938-60B3-D5DA-753A-8608C54940DC}" dt="2025-05-21T17:57:45.314" v="152" actId="20577"/>
        <pc:sldMkLst>
          <pc:docMk/>
          <pc:sldMk cId="1339721421" sldId="348"/>
        </pc:sldMkLst>
        <pc:spChg chg="mod">
          <ac:chgData name="Leandro Ribeiro - Francal" userId="S::leandro.ribeiro@francal.com.br::e18aa4be-0741-4d91-b352-ea14cef4de39" providerId="AD" clId="Web-{699E6938-60B3-D5DA-753A-8608C54940DC}" dt="2025-05-21T17:57:45.314" v="152" actId="20577"/>
          <ac:spMkLst>
            <pc:docMk/>
            <pc:sldMk cId="1339721421" sldId="348"/>
            <ac:spMk id="26" creationId="{00000000-0000-0000-0000-000000000000}"/>
          </ac:spMkLst>
        </pc:spChg>
      </pc:sldChg>
      <pc:sldChg chg="addSp modSp">
        <pc:chgData name="Leandro Ribeiro - Francal" userId="S::leandro.ribeiro@francal.com.br::e18aa4be-0741-4d91-b352-ea14cef4de39" providerId="AD" clId="Web-{699E6938-60B3-D5DA-753A-8608C54940DC}" dt="2025-05-21T17:58:03.361" v="154" actId="1076"/>
        <pc:sldMkLst>
          <pc:docMk/>
          <pc:sldMk cId="2293925715" sldId="349"/>
        </pc:sldMkLst>
        <pc:spChg chg="mod">
          <ac:chgData name="Leandro Ribeiro - Francal" userId="S::leandro.ribeiro@francal.com.br::e18aa4be-0741-4d91-b352-ea14cef4de39" providerId="AD" clId="Web-{699E6938-60B3-D5DA-753A-8608C54940DC}" dt="2025-05-21T17:58:03.361" v="154" actId="1076"/>
          <ac:spMkLst>
            <pc:docMk/>
            <pc:sldMk cId="2293925715" sldId="349"/>
            <ac:spMk id="2" creationId="{00000000-0000-0000-0000-000000000000}"/>
          </ac:spMkLst>
        </pc:spChg>
        <pc:spChg chg="add">
          <ac:chgData name="Leandro Ribeiro - Francal" userId="S::leandro.ribeiro@francal.com.br::e18aa4be-0741-4d91-b352-ea14cef4de39" providerId="AD" clId="Web-{699E6938-60B3-D5DA-753A-8608C54940DC}" dt="2025-05-21T17:57:59.142" v="153"/>
          <ac:spMkLst>
            <pc:docMk/>
            <pc:sldMk cId="2293925715" sldId="349"/>
            <ac:spMk id="4" creationId="{53338A8C-8CA7-3C55-0322-F466CDEC32F8}"/>
          </ac:spMkLst>
        </pc:spChg>
      </pc:sldChg>
      <pc:sldChg chg="addSp delSp modSp">
        <pc:chgData name="Leandro Ribeiro - Francal" userId="S::leandro.ribeiro@francal.com.br::e18aa4be-0741-4d91-b352-ea14cef4de39" providerId="AD" clId="Web-{699E6938-60B3-D5DA-753A-8608C54940DC}" dt="2025-05-21T17:59:29.143" v="183" actId="1076"/>
        <pc:sldMkLst>
          <pc:docMk/>
          <pc:sldMk cId="2155085120" sldId="350"/>
        </pc:sldMkLst>
        <pc:spChg chg="mod">
          <ac:chgData name="Leandro Ribeiro - Francal" userId="S::leandro.ribeiro@francal.com.br::e18aa4be-0741-4d91-b352-ea14cef4de39" providerId="AD" clId="Web-{699E6938-60B3-D5DA-753A-8608C54940DC}" dt="2025-05-21T17:56:06.236" v="124" actId="1076"/>
          <ac:spMkLst>
            <pc:docMk/>
            <pc:sldMk cId="2155085120" sldId="350"/>
            <ac:spMk id="2" creationId="{00000000-0000-0000-0000-000000000000}"/>
          </ac:spMkLst>
        </pc:spChg>
        <pc:spChg chg="mod">
          <ac:chgData name="Leandro Ribeiro - Francal" userId="S::leandro.ribeiro@francal.com.br::e18aa4be-0741-4d91-b352-ea14cef4de39" providerId="AD" clId="Web-{699E6938-60B3-D5DA-753A-8608C54940DC}" dt="2025-05-21T17:59:29.049" v="181" actId="1076"/>
          <ac:spMkLst>
            <pc:docMk/>
            <pc:sldMk cId="2155085120" sldId="350"/>
            <ac:spMk id="3" creationId="{00000000-0000-0000-0000-000000000000}"/>
          </ac:spMkLst>
        </pc:spChg>
        <pc:spChg chg="add mod">
          <ac:chgData name="Leandro Ribeiro - Francal" userId="S::leandro.ribeiro@francal.com.br::e18aa4be-0741-4d91-b352-ea14cef4de39" providerId="AD" clId="Web-{699E6938-60B3-D5DA-753A-8608C54940DC}" dt="2025-05-21T17:56:35.314" v="133" actId="1076"/>
          <ac:spMkLst>
            <pc:docMk/>
            <pc:sldMk cId="2155085120" sldId="350"/>
            <ac:spMk id="4" creationId="{7DFDFF60-C3B1-D13E-2A12-39F92F45C39A}"/>
          </ac:spMkLst>
        </pc:spChg>
        <pc:spChg chg="mod">
          <ac:chgData name="Leandro Ribeiro - Francal" userId="S::leandro.ribeiro@francal.com.br::e18aa4be-0741-4d91-b352-ea14cef4de39" providerId="AD" clId="Web-{699E6938-60B3-D5DA-753A-8608C54940DC}" dt="2025-05-21T17:59:29.096" v="182" actId="1076"/>
          <ac:spMkLst>
            <pc:docMk/>
            <pc:sldMk cId="2155085120" sldId="350"/>
            <ac:spMk id="23" creationId="{00000000-0000-0000-0000-000000000000}"/>
          </ac:spMkLst>
        </pc:spChg>
        <pc:spChg chg="mod">
          <ac:chgData name="Leandro Ribeiro - Francal" userId="S::leandro.ribeiro@francal.com.br::e18aa4be-0741-4d91-b352-ea14cef4de39" providerId="AD" clId="Web-{699E6938-60B3-D5DA-753A-8608C54940DC}" dt="2025-05-21T17:59:29.143" v="183" actId="1076"/>
          <ac:spMkLst>
            <pc:docMk/>
            <pc:sldMk cId="2155085120" sldId="350"/>
            <ac:spMk id="27" creationId="{00000000-0000-0000-0000-000000000000}"/>
          </ac:spMkLst>
        </pc:spChg>
      </pc:sldChg>
      <pc:sldChg chg="delSp modSp ord">
        <pc:chgData name="Leandro Ribeiro - Francal" userId="S::leandro.ribeiro@francal.com.br::e18aa4be-0741-4d91-b352-ea14cef4de39" providerId="AD" clId="Web-{699E6938-60B3-D5DA-753A-8608C54940DC}" dt="2025-05-21T17:49:25.297" v="18" actId="1076"/>
        <pc:sldMkLst>
          <pc:docMk/>
          <pc:sldMk cId="3551448097" sldId="351"/>
        </pc:sldMkLst>
        <pc:picChg chg="mod">
          <ac:chgData name="Leandro Ribeiro - Francal" userId="S::leandro.ribeiro@francal.com.br::e18aa4be-0741-4d91-b352-ea14cef4de39" providerId="AD" clId="Web-{699E6938-60B3-D5DA-753A-8608C54940DC}" dt="2025-05-21T17:49:25.297" v="18" actId="1076"/>
          <ac:picMkLst>
            <pc:docMk/>
            <pc:sldMk cId="3551448097" sldId="351"/>
            <ac:picMk id="22" creationId="{4880EED5-1169-D009-12AB-5CE07EBFC77F}"/>
          </ac:picMkLst>
        </pc:picChg>
      </pc:sldChg>
    </pc:docChg>
  </pc:docChgLst>
  <pc:docChgLst>
    <pc:chgData name="Ariana Gonçalves - Francal" userId="S::ariana.goncalves@francal.com.br::c22bc9c2-383b-47fb-baba-3e2f0eddc466" providerId="AD" clId="Web-{D8286402-09EA-1638-F747-AFF750E843AC}"/>
    <pc:docChg chg="modSld">
      <pc:chgData name="Ariana Gonçalves - Francal" userId="S::ariana.goncalves@francal.com.br::c22bc9c2-383b-47fb-baba-3e2f0eddc466" providerId="AD" clId="Web-{D8286402-09EA-1638-F747-AFF750E843AC}" dt="2025-05-26T19:52:03.056" v="15"/>
      <pc:docMkLst>
        <pc:docMk/>
      </pc:docMkLst>
      <pc:sldChg chg="delSp">
        <pc:chgData name="Ariana Gonçalves - Francal" userId="S::ariana.goncalves@francal.com.br::c22bc9c2-383b-47fb-baba-3e2f0eddc466" providerId="AD" clId="Web-{D8286402-09EA-1638-F747-AFF750E843AC}" dt="2025-05-26T19:50:32.303" v="0"/>
        <pc:sldMkLst>
          <pc:docMk/>
          <pc:sldMk cId="2560872526" sldId="302"/>
        </pc:sldMkLst>
        <pc:spChg chg="del">
          <ac:chgData name="Ariana Gonçalves - Francal" userId="S::ariana.goncalves@francal.com.br::c22bc9c2-383b-47fb-baba-3e2f0eddc466" providerId="AD" clId="Web-{D8286402-09EA-1638-F747-AFF750E843AC}" dt="2025-05-26T19:50:32.303" v="0"/>
          <ac:spMkLst>
            <pc:docMk/>
            <pc:sldMk cId="2560872526" sldId="302"/>
            <ac:spMk id="6" creationId="{FF31EFEA-0125-F077-F21D-002BBB7B0714}"/>
          </ac:spMkLst>
        </pc:spChg>
      </pc:sldChg>
      <pc:sldChg chg="delSp">
        <pc:chgData name="Ariana Gonçalves - Francal" userId="S::ariana.goncalves@francal.com.br::c22bc9c2-383b-47fb-baba-3e2f0eddc466" providerId="AD" clId="Web-{D8286402-09EA-1638-F747-AFF750E843AC}" dt="2025-05-26T19:51:39.009" v="7"/>
        <pc:sldMkLst>
          <pc:docMk/>
          <pc:sldMk cId="1619054387" sldId="313"/>
        </pc:sldMkLst>
        <pc:spChg chg="del">
          <ac:chgData name="Ariana Gonçalves - Francal" userId="S::ariana.goncalves@francal.com.br::c22bc9c2-383b-47fb-baba-3e2f0eddc466" providerId="AD" clId="Web-{D8286402-09EA-1638-F747-AFF750E843AC}" dt="2025-05-26T19:51:39.009" v="7"/>
          <ac:spMkLst>
            <pc:docMk/>
            <pc:sldMk cId="1619054387" sldId="313"/>
            <ac:spMk id="12" creationId="{4CA065A0-A019-4248-894B-437F52B1C9D1}"/>
          </ac:spMkLst>
        </pc:spChg>
      </pc:sldChg>
      <pc:sldChg chg="delSp">
        <pc:chgData name="Ariana Gonçalves - Francal" userId="S::ariana.goncalves@francal.com.br::c22bc9c2-383b-47fb-baba-3e2f0eddc466" providerId="AD" clId="Web-{D8286402-09EA-1638-F747-AFF750E843AC}" dt="2025-05-26T19:51:45.681" v="9"/>
        <pc:sldMkLst>
          <pc:docMk/>
          <pc:sldMk cId="2871164621" sldId="314"/>
        </pc:sldMkLst>
        <pc:spChg chg="del">
          <ac:chgData name="Ariana Gonçalves - Francal" userId="S::ariana.goncalves@francal.com.br::c22bc9c2-383b-47fb-baba-3e2f0eddc466" providerId="AD" clId="Web-{D8286402-09EA-1638-F747-AFF750E843AC}" dt="2025-05-26T19:51:45.681" v="9"/>
          <ac:spMkLst>
            <pc:docMk/>
            <pc:sldMk cId="2871164621" sldId="314"/>
            <ac:spMk id="8" creationId="{6EB4D61C-5141-D24B-B1CE-4CB0F5ED6F07}"/>
          </ac:spMkLst>
        </pc:spChg>
      </pc:sldChg>
      <pc:sldChg chg="delSp">
        <pc:chgData name="Ariana Gonçalves - Francal" userId="S::ariana.goncalves@francal.com.br::c22bc9c2-383b-47fb-baba-3e2f0eddc466" providerId="AD" clId="Web-{D8286402-09EA-1638-F747-AFF750E843AC}" dt="2025-05-26T19:51:48.415" v="10"/>
        <pc:sldMkLst>
          <pc:docMk/>
          <pc:sldMk cId="3709848492" sldId="315"/>
        </pc:sldMkLst>
        <pc:spChg chg="del">
          <ac:chgData name="Ariana Gonçalves - Francal" userId="S::ariana.goncalves@francal.com.br::c22bc9c2-383b-47fb-baba-3e2f0eddc466" providerId="AD" clId="Web-{D8286402-09EA-1638-F747-AFF750E843AC}" dt="2025-05-26T19:51:48.415" v="10"/>
          <ac:spMkLst>
            <pc:docMk/>
            <pc:sldMk cId="3709848492" sldId="315"/>
            <ac:spMk id="3" creationId="{9CEA7E59-B2A5-57F6-97A9-4D4BB289DC09}"/>
          </ac:spMkLst>
        </pc:spChg>
      </pc:sldChg>
      <pc:sldChg chg="delSp">
        <pc:chgData name="Ariana Gonçalves - Francal" userId="S::ariana.goncalves@francal.com.br::c22bc9c2-383b-47fb-baba-3e2f0eddc466" providerId="AD" clId="Web-{D8286402-09EA-1638-F747-AFF750E843AC}" dt="2025-05-26T19:51:54.931" v="12"/>
        <pc:sldMkLst>
          <pc:docMk/>
          <pc:sldMk cId="2738220053" sldId="316"/>
        </pc:sldMkLst>
        <pc:spChg chg="del">
          <ac:chgData name="Ariana Gonçalves - Francal" userId="S::ariana.goncalves@francal.com.br::c22bc9c2-383b-47fb-baba-3e2f0eddc466" providerId="AD" clId="Web-{D8286402-09EA-1638-F747-AFF750E843AC}" dt="2025-05-26T19:51:54.931" v="12"/>
          <ac:spMkLst>
            <pc:docMk/>
            <pc:sldMk cId="2738220053" sldId="316"/>
            <ac:spMk id="8" creationId="{9EBDB917-BBFD-3570-2F09-997E2CD16A45}"/>
          </ac:spMkLst>
        </pc:spChg>
      </pc:sldChg>
      <pc:sldChg chg="delSp">
        <pc:chgData name="Ariana Gonçalves - Francal" userId="S::ariana.goncalves@francal.com.br::c22bc9c2-383b-47fb-baba-3e2f0eddc466" providerId="AD" clId="Web-{D8286402-09EA-1638-F747-AFF750E843AC}" dt="2025-05-26T19:51:57.244" v="13"/>
        <pc:sldMkLst>
          <pc:docMk/>
          <pc:sldMk cId="1475404621" sldId="317"/>
        </pc:sldMkLst>
        <pc:spChg chg="del">
          <ac:chgData name="Ariana Gonçalves - Francal" userId="S::ariana.goncalves@francal.com.br::c22bc9c2-383b-47fb-baba-3e2f0eddc466" providerId="AD" clId="Web-{D8286402-09EA-1638-F747-AFF750E843AC}" dt="2025-05-26T19:51:57.244" v="13"/>
          <ac:spMkLst>
            <pc:docMk/>
            <pc:sldMk cId="1475404621" sldId="317"/>
            <ac:spMk id="3" creationId="{BE52CC54-0409-63EB-B3C0-4923F919279C}"/>
          </ac:spMkLst>
        </pc:spChg>
      </pc:sldChg>
      <pc:sldChg chg="delSp">
        <pc:chgData name="Ariana Gonçalves - Francal" userId="S::ariana.goncalves@francal.com.br::c22bc9c2-383b-47fb-baba-3e2f0eddc466" providerId="AD" clId="Web-{D8286402-09EA-1638-F747-AFF750E843AC}" dt="2025-05-26T19:51:34.727" v="6"/>
        <pc:sldMkLst>
          <pc:docMk/>
          <pc:sldMk cId="1441690461" sldId="318"/>
        </pc:sldMkLst>
        <pc:spChg chg="del">
          <ac:chgData name="Ariana Gonçalves - Francal" userId="S::ariana.goncalves@francal.com.br::c22bc9c2-383b-47fb-baba-3e2f0eddc466" providerId="AD" clId="Web-{D8286402-09EA-1638-F747-AFF750E843AC}" dt="2025-05-26T19:51:34.727" v="6"/>
          <ac:spMkLst>
            <pc:docMk/>
            <pc:sldMk cId="1441690461" sldId="318"/>
            <ac:spMk id="6" creationId="{7136344B-4493-726A-1ABD-FB4747827783}"/>
          </ac:spMkLst>
        </pc:spChg>
      </pc:sldChg>
      <pc:sldChg chg="delSp">
        <pc:chgData name="Ariana Gonçalves - Francal" userId="S::ariana.goncalves@francal.com.br::c22bc9c2-383b-47fb-baba-3e2f0eddc466" providerId="AD" clId="Web-{D8286402-09EA-1638-F747-AFF750E843AC}" dt="2025-05-26T19:50:34.413" v="1"/>
        <pc:sldMkLst>
          <pc:docMk/>
          <pc:sldMk cId="2643371674" sldId="319"/>
        </pc:sldMkLst>
        <pc:spChg chg="del">
          <ac:chgData name="Ariana Gonçalves - Francal" userId="S::ariana.goncalves@francal.com.br::c22bc9c2-383b-47fb-baba-3e2f0eddc466" providerId="AD" clId="Web-{D8286402-09EA-1638-F747-AFF750E843AC}" dt="2025-05-26T19:50:34.413" v="1"/>
          <ac:spMkLst>
            <pc:docMk/>
            <pc:sldMk cId="2643371674" sldId="319"/>
            <ac:spMk id="6" creationId="{3CB94EC4-45D8-8C4A-D00C-BF0291443FF5}"/>
          </ac:spMkLst>
        </pc:spChg>
      </pc:sldChg>
      <pc:sldChg chg="delSp">
        <pc:chgData name="Ariana Gonçalves - Francal" userId="S::ariana.goncalves@francal.com.br::c22bc9c2-383b-47fb-baba-3e2f0eddc466" providerId="AD" clId="Web-{D8286402-09EA-1638-F747-AFF750E843AC}" dt="2025-05-26T19:50:37.335" v="2"/>
        <pc:sldMkLst>
          <pc:docMk/>
          <pc:sldMk cId="2523817327" sldId="320"/>
        </pc:sldMkLst>
        <pc:spChg chg="del">
          <ac:chgData name="Ariana Gonçalves - Francal" userId="S::ariana.goncalves@francal.com.br::c22bc9c2-383b-47fb-baba-3e2f0eddc466" providerId="AD" clId="Web-{D8286402-09EA-1638-F747-AFF750E843AC}" dt="2025-05-26T19:50:37.335" v="2"/>
          <ac:spMkLst>
            <pc:docMk/>
            <pc:sldMk cId="2523817327" sldId="320"/>
            <ac:spMk id="10" creationId="{952D8F09-BDA2-70BF-4C6F-F0C78BF08411}"/>
          </ac:spMkLst>
        </pc:spChg>
      </pc:sldChg>
      <pc:sldChg chg="delSp">
        <pc:chgData name="Ariana Gonçalves - Francal" userId="S::ariana.goncalves@francal.com.br::c22bc9c2-383b-47fb-baba-3e2f0eddc466" providerId="AD" clId="Web-{D8286402-09EA-1638-F747-AFF750E843AC}" dt="2025-05-26T19:50:47.069" v="5"/>
        <pc:sldMkLst>
          <pc:docMk/>
          <pc:sldMk cId="129522407" sldId="322"/>
        </pc:sldMkLst>
        <pc:spChg chg="del">
          <ac:chgData name="Ariana Gonçalves - Francal" userId="S::ariana.goncalves@francal.com.br::c22bc9c2-383b-47fb-baba-3e2f0eddc466" providerId="AD" clId="Web-{D8286402-09EA-1638-F747-AFF750E843AC}" dt="2025-05-26T19:50:47.069" v="5"/>
          <ac:spMkLst>
            <pc:docMk/>
            <pc:sldMk cId="129522407" sldId="322"/>
            <ac:spMk id="5" creationId="{05704C84-B9FC-CD35-35FF-791180B07332}"/>
          </ac:spMkLst>
        </pc:spChg>
      </pc:sldChg>
      <pc:sldChg chg="delSp">
        <pc:chgData name="Ariana Gonçalves - Francal" userId="S::ariana.goncalves@francal.com.br::c22bc9c2-383b-47fb-baba-3e2f0eddc466" providerId="AD" clId="Web-{D8286402-09EA-1638-F747-AFF750E843AC}" dt="2025-05-26T19:50:40.241" v="3"/>
        <pc:sldMkLst>
          <pc:docMk/>
          <pc:sldMk cId="220101776" sldId="334"/>
        </pc:sldMkLst>
        <pc:spChg chg="del">
          <ac:chgData name="Ariana Gonçalves - Francal" userId="S::ariana.goncalves@francal.com.br::c22bc9c2-383b-47fb-baba-3e2f0eddc466" providerId="AD" clId="Web-{D8286402-09EA-1638-F747-AFF750E843AC}" dt="2025-05-26T19:50:40.241" v="3"/>
          <ac:spMkLst>
            <pc:docMk/>
            <pc:sldMk cId="220101776" sldId="334"/>
            <ac:spMk id="8" creationId="{5912D93F-879E-D89F-6CEC-FA7A30697269}"/>
          </ac:spMkLst>
        </pc:spChg>
      </pc:sldChg>
      <pc:sldChg chg="delSp">
        <pc:chgData name="Ariana Gonçalves - Francal" userId="S::ariana.goncalves@francal.com.br::c22bc9c2-383b-47fb-baba-3e2f0eddc466" providerId="AD" clId="Web-{D8286402-09EA-1638-F747-AFF750E843AC}" dt="2025-05-26T19:50:43.335" v="4"/>
        <pc:sldMkLst>
          <pc:docMk/>
          <pc:sldMk cId="970268282" sldId="335"/>
        </pc:sldMkLst>
        <pc:spChg chg="del">
          <ac:chgData name="Ariana Gonçalves - Francal" userId="S::ariana.goncalves@francal.com.br::c22bc9c2-383b-47fb-baba-3e2f0eddc466" providerId="AD" clId="Web-{D8286402-09EA-1638-F747-AFF750E843AC}" dt="2025-05-26T19:50:43.335" v="4"/>
          <ac:spMkLst>
            <pc:docMk/>
            <pc:sldMk cId="970268282" sldId="335"/>
            <ac:spMk id="10" creationId="{70A379E4-DB15-62FC-A5CA-08110E6D0538}"/>
          </ac:spMkLst>
        </pc:spChg>
      </pc:sldChg>
      <pc:sldChg chg="delSp">
        <pc:chgData name="Ariana Gonçalves - Francal" userId="S::ariana.goncalves@francal.com.br::c22bc9c2-383b-47fb-baba-3e2f0eddc466" providerId="AD" clId="Web-{D8286402-09EA-1638-F747-AFF750E843AC}" dt="2025-05-26T19:51:42.149" v="8"/>
        <pc:sldMkLst>
          <pc:docMk/>
          <pc:sldMk cId="1970986458" sldId="338"/>
        </pc:sldMkLst>
        <pc:spChg chg="del">
          <ac:chgData name="Ariana Gonçalves - Francal" userId="S::ariana.goncalves@francal.com.br::c22bc9c2-383b-47fb-baba-3e2f0eddc466" providerId="AD" clId="Web-{D8286402-09EA-1638-F747-AFF750E843AC}" dt="2025-05-26T19:51:42.149" v="8"/>
          <ac:spMkLst>
            <pc:docMk/>
            <pc:sldMk cId="1970986458" sldId="338"/>
            <ac:spMk id="8" creationId="{5F0D7D26-FEE0-9EC0-3FF2-788AB48847AB}"/>
          </ac:spMkLst>
        </pc:spChg>
      </pc:sldChg>
      <pc:sldChg chg="delSp">
        <pc:chgData name="Ariana Gonçalves - Francal" userId="S::ariana.goncalves@francal.com.br::c22bc9c2-383b-47fb-baba-3e2f0eddc466" providerId="AD" clId="Web-{D8286402-09EA-1638-F747-AFF750E843AC}" dt="2025-05-26T19:51:51.665" v="11"/>
        <pc:sldMkLst>
          <pc:docMk/>
          <pc:sldMk cId="4054139390" sldId="342"/>
        </pc:sldMkLst>
        <pc:spChg chg="del">
          <ac:chgData name="Ariana Gonçalves - Francal" userId="S::ariana.goncalves@francal.com.br::c22bc9c2-383b-47fb-baba-3e2f0eddc466" providerId="AD" clId="Web-{D8286402-09EA-1638-F747-AFF750E843AC}" dt="2025-05-26T19:51:51.665" v="11"/>
          <ac:spMkLst>
            <pc:docMk/>
            <pc:sldMk cId="4054139390" sldId="342"/>
            <ac:spMk id="5" creationId="{DFB59E73-3C05-1C97-750B-500DDA997AF4}"/>
          </ac:spMkLst>
        </pc:spChg>
      </pc:sldChg>
      <pc:sldChg chg="delSp">
        <pc:chgData name="Ariana Gonçalves - Francal" userId="S::ariana.goncalves@francal.com.br::c22bc9c2-383b-47fb-baba-3e2f0eddc466" providerId="AD" clId="Web-{D8286402-09EA-1638-F747-AFF750E843AC}" dt="2025-05-26T19:52:00.619" v="14"/>
        <pc:sldMkLst>
          <pc:docMk/>
          <pc:sldMk cId="3566270960" sldId="345"/>
        </pc:sldMkLst>
        <pc:spChg chg="del">
          <ac:chgData name="Ariana Gonçalves - Francal" userId="S::ariana.goncalves@francal.com.br::c22bc9c2-383b-47fb-baba-3e2f0eddc466" providerId="AD" clId="Web-{D8286402-09EA-1638-F747-AFF750E843AC}" dt="2025-05-26T19:52:00.619" v="14"/>
          <ac:spMkLst>
            <pc:docMk/>
            <pc:sldMk cId="3566270960" sldId="345"/>
            <ac:spMk id="10" creationId="{4153EEAD-AFEC-46A0-5A23-68AED9B5E736}"/>
          </ac:spMkLst>
        </pc:spChg>
      </pc:sldChg>
      <pc:sldChg chg="delSp">
        <pc:chgData name="Ariana Gonçalves - Francal" userId="S::ariana.goncalves@francal.com.br::c22bc9c2-383b-47fb-baba-3e2f0eddc466" providerId="AD" clId="Web-{D8286402-09EA-1638-F747-AFF750E843AC}" dt="2025-05-26T19:52:03.056" v="15"/>
        <pc:sldMkLst>
          <pc:docMk/>
          <pc:sldMk cId="855598058" sldId="347"/>
        </pc:sldMkLst>
        <pc:spChg chg="del">
          <ac:chgData name="Ariana Gonçalves - Francal" userId="S::ariana.goncalves@francal.com.br::c22bc9c2-383b-47fb-baba-3e2f0eddc466" providerId="AD" clId="Web-{D8286402-09EA-1638-F747-AFF750E843AC}" dt="2025-05-26T19:52:03.056" v="15"/>
          <ac:spMkLst>
            <pc:docMk/>
            <pc:sldMk cId="855598058" sldId="347"/>
            <ac:spMk id="9" creationId="{9CF27E86-0384-A5C6-11B9-FE46EC8E3E7A}"/>
          </ac:spMkLst>
        </pc:spChg>
      </pc:sldChg>
    </pc:docChg>
  </pc:docChgLst>
  <pc:docChgLst>
    <pc:chgData name="Leandro Ribeiro - Francal" userId="e18aa4be-0741-4d91-b352-ea14cef4de39" providerId="ADAL" clId="{D56A516C-82C4-4968-8D46-F1BD11914498}"/>
    <pc:docChg chg="undo custSel addSld modSld sldOrd modSection">
      <pc:chgData name="Leandro Ribeiro - Francal" userId="e18aa4be-0741-4d91-b352-ea14cef4de39" providerId="ADAL" clId="{D56A516C-82C4-4968-8D46-F1BD11914498}" dt="2025-05-23T16:20:17.389" v="944"/>
      <pc:docMkLst>
        <pc:docMk/>
      </pc:docMkLst>
      <pc:sldChg chg="ord">
        <pc:chgData name="Leandro Ribeiro - Francal" userId="e18aa4be-0741-4d91-b352-ea14cef4de39" providerId="ADAL" clId="{D56A516C-82C4-4968-8D46-F1BD11914498}" dt="2025-05-21T20:18:31.429" v="102"/>
        <pc:sldMkLst>
          <pc:docMk/>
          <pc:sldMk cId="2721411341" sldId="262"/>
        </pc:sldMkLst>
      </pc:sldChg>
      <pc:sldChg chg="ord">
        <pc:chgData name="Leandro Ribeiro - Francal" userId="e18aa4be-0741-4d91-b352-ea14cef4de39" providerId="ADAL" clId="{D56A516C-82C4-4968-8D46-F1BD11914498}" dt="2025-05-21T20:18:13.345" v="96"/>
        <pc:sldMkLst>
          <pc:docMk/>
          <pc:sldMk cId="769895618" sldId="263"/>
        </pc:sldMkLst>
      </pc:sldChg>
      <pc:sldChg chg="addSp delSp modSp mod ord">
        <pc:chgData name="Leandro Ribeiro - Francal" userId="e18aa4be-0741-4d91-b352-ea14cef4de39" providerId="ADAL" clId="{D56A516C-82C4-4968-8D46-F1BD11914498}" dt="2025-05-23T15:32:57.696" v="918" actId="1076"/>
        <pc:sldMkLst>
          <pc:docMk/>
          <pc:sldMk cId="0" sldId="272"/>
        </pc:sldMkLst>
        <pc:spChg chg="mod">
          <ac:chgData name="Leandro Ribeiro - Francal" userId="e18aa4be-0741-4d91-b352-ea14cef4de39" providerId="ADAL" clId="{D56A516C-82C4-4968-8D46-F1BD11914498}" dt="2025-05-23T15:31:11.626" v="884" actId="1076"/>
          <ac:spMkLst>
            <pc:docMk/>
            <pc:sldMk cId="0" sldId="272"/>
            <ac:spMk id="2" creationId="{00000000-0000-0000-0000-000000000000}"/>
          </ac:spMkLst>
        </pc:spChg>
        <pc:spChg chg="mod">
          <ac:chgData name="Leandro Ribeiro - Francal" userId="e18aa4be-0741-4d91-b352-ea14cef4de39" providerId="ADAL" clId="{D56A516C-82C4-4968-8D46-F1BD11914498}" dt="2025-05-23T15:32:47.148" v="916" actId="14100"/>
          <ac:spMkLst>
            <pc:docMk/>
            <pc:sldMk cId="0" sldId="272"/>
            <ac:spMk id="3" creationId="{00000000-0000-0000-0000-000000000000}"/>
          </ac:spMkLst>
        </pc:spChg>
        <pc:spChg chg="mod topLvl">
          <ac:chgData name="Leandro Ribeiro - Francal" userId="e18aa4be-0741-4d91-b352-ea14cef4de39" providerId="ADAL" clId="{D56A516C-82C4-4968-8D46-F1BD11914498}" dt="2025-05-23T15:32:55.082" v="917" actId="164"/>
          <ac:spMkLst>
            <pc:docMk/>
            <pc:sldMk cId="0" sldId="272"/>
            <ac:spMk id="9" creationId="{1BB60026-1AE6-53B7-00C7-21D79E7B2ACB}"/>
          </ac:spMkLst>
        </pc:spChg>
        <pc:spChg chg="mod topLvl">
          <ac:chgData name="Leandro Ribeiro - Francal" userId="e18aa4be-0741-4d91-b352-ea14cef4de39" providerId="ADAL" clId="{D56A516C-82C4-4968-8D46-F1BD11914498}" dt="2025-05-23T15:32:55.082" v="917" actId="164"/>
          <ac:spMkLst>
            <pc:docMk/>
            <pc:sldMk cId="0" sldId="272"/>
            <ac:spMk id="10" creationId="{D792C3AE-1D49-C193-1BA9-928D530E021E}"/>
          </ac:spMkLst>
        </pc:spChg>
        <pc:spChg chg="mod">
          <ac:chgData name="Leandro Ribeiro - Francal" userId="e18aa4be-0741-4d91-b352-ea14cef4de39" providerId="ADAL" clId="{D56A516C-82C4-4968-8D46-F1BD11914498}" dt="2025-05-23T15:30:25.198" v="873" actId="165"/>
          <ac:spMkLst>
            <pc:docMk/>
            <pc:sldMk cId="0" sldId="272"/>
            <ac:spMk id="11" creationId="{D1EC1583-0E3F-A12E-D32F-7DFC6D8C437B}"/>
          </ac:spMkLst>
        </pc:spChg>
        <pc:spChg chg="mod">
          <ac:chgData name="Leandro Ribeiro - Francal" userId="e18aa4be-0741-4d91-b352-ea14cef4de39" providerId="ADAL" clId="{D56A516C-82C4-4968-8D46-F1BD11914498}" dt="2025-05-23T15:32:43.022" v="915" actId="20577"/>
          <ac:spMkLst>
            <pc:docMk/>
            <pc:sldMk cId="0" sldId="272"/>
            <ac:spMk id="14" creationId="{00000000-0000-0000-0000-000000000000}"/>
          </ac:spMkLst>
        </pc:spChg>
        <pc:spChg chg="mod">
          <ac:chgData name="Leandro Ribeiro - Francal" userId="e18aa4be-0741-4d91-b352-ea14cef4de39" providerId="ADAL" clId="{D56A516C-82C4-4968-8D46-F1BD11914498}" dt="2025-05-23T15:32:13.507" v="907" actId="313"/>
          <ac:spMkLst>
            <pc:docMk/>
            <pc:sldMk cId="0" sldId="272"/>
            <ac:spMk id="20" creationId="{348F9980-CF04-4DF8-96F6-6F421FAAA42E}"/>
          </ac:spMkLst>
        </pc:spChg>
        <pc:spChg chg="mod">
          <ac:chgData name="Leandro Ribeiro - Francal" userId="e18aa4be-0741-4d91-b352-ea14cef4de39" providerId="ADAL" clId="{D56A516C-82C4-4968-8D46-F1BD11914498}" dt="2025-05-23T15:32:03.565" v="902" actId="313"/>
          <ac:spMkLst>
            <pc:docMk/>
            <pc:sldMk cId="0" sldId="272"/>
            <ac:spMk id="21" creationId="{D1D23DFF-1C36-BEFD-E578-65D8235132EF}"/>
          </ac:spMkLst>
        </pc:spChg>
        <pc:spChg chg="mod">
          <ac:chgData name="Leandro Ribeiro - Francal" userId="e18aa4be-0741-4d91-b352-ea14cef4de39" providerId="ADAL" clId="{D56A516C-82C4-4968-8D46-F1BD11914498}" dt="2025-05-23T15:30:25.198" v="873" actId="165"/>
          <ac:spMkLst>
            <pc:docMk/>
            <pc:sldMk cId="0" sldId="272"/>
            <ac:spMk id="22" creationId="{0DBFB789-AA41-D3B3-1ECF-9BA0DFF68063}"/>
          </ac:spMkLst>
        </pc:spChg>
        <pc:grpChg chg="add mod">
          <ac:chgData name="Leandro Ribeiro - Francal" userId="e18aa4be-0741-4d91-b352-ea14cef4de39" providerId="ADAL" clId="{D56A516C-82C4-4968-8D46-F1BD11914498}" dt="2025-05-23T15:32:57.696" v="918" actId="1076"/>
          <ac:grpSpMkLst>
            <pc:docMk/>
            <pc:sldMk cId="0" sldId="272"/>
            <ac:grpSpMk id="7" creationId="{92D6CE42-4502-63EE-2E97-61965FC71442}"/>
          </ac:grpSpMkLst>
        </pc:grpChg>
        <pc:grpChg chg="mod">
          <ac:chgData name="Leandro Ribeiro - Francal" userId="e18aa4be-0741-4d91-b352-ea14cef4de39" providerId="ADAL" clId="{D56A516C-82C4-4968-8D46-F1BD11914498}" dt="2025-05-23T15:31:35.992" v="891" actId="1076"/>
          <ac:grpSpMkLst>
            <pc:docMk/>
            <pc:sldMk cId="0" sldId="272"/>
            <ac:grpSpMk id="24" creationId="{2497B72C-F106-91C0-C845-55729B6A7957}"/>
          </ac:grpSpMkLst>
        </pc:grpChg>
        <pc:grpChg chg="mod">
          <ac:chgData name="Leandro Ribeiro - Francal" userId="e18aa4be-0741-4d91-b352-ea14cef4de39" providerId="ADAL" clId="{D56A516C-82C4-4968-8D46-F1BD11914498}" dt="2025-05-23T15:30:48.803" v="878" actId="1076"/>
          <ac:grpSpMkLst>
            <pc:docMk/>
            <pc:sldMk cId="0" sldId="272"/>
            <ac:grpSpMk id="25" creationId="{3C491161-AA29-FF91-D917-A6BF30112100}"/>
          </ac:grpSpMkLst>
        </pc:grpChg>
        <pc:grpChg chg="del">
          <ac:chgData name="Leandro Ribeiro - Francal" userId="e18aa4be-0741-4d91-b352-ea14cef4de39" providerId="ADAL" clId="{D56A516C-82C4-4968-8D46-F1BD11914498}" dt="2025-05-23T15:30:25.198" v="873" actId="165"/>
          <ac:grpSpMkLst>
            <pc:docMk/>
            <pc:sldMk cId="0" sldId="272"/>
            <ac:grpSpMk id="26" creationId="{810D1925-23AB-0687-70D1-03F99E1C27AF}"/>
          </ac:grpSpMkLst>
        </pc:grpChg>
        <pc:picChg chg="mod topLvl">
          <ac:chgData name="Leandro Ribeiro - Francal" userId="e18aa4be-0741-4d91-b352-ea14cef4de39" providerId="ADAL" clId="{D56A516C-82C4-4968-8D46-F1BD11914498}" dt="2025-05-23T15:32:55.082" v="917" actId="164"/>
          <ac:picMkLst>
            <pc:docMk/>
            <pc:sldMk cId="0" sldId="272"/>
            <ac:picMk id="8" creationId="{8E9017BA-C91A-3817-DCBC-47403A2ED6FD}"/>
          </ac:picMkLst>
        </pc:picChg>
        <pc:picChg chg="mod">
          <ac:chgData name="Leandro Ribeiro - Francal" userId="e18aa4be-0741-4d91-b352-ea14cef4de39" providerId="ADAL" clId="{D56A516C-82C4-4968-8D46-F1BD11914498}" dt="2025-05-23T15:30:25.198" v="873" actId="165"/>
          <ac:picMkLst>
            <pc:docMk/>
            <pc:sldMk cId="0" sldId="272"/>
            <ac:picMk id="16" creationId="{01B71473-8020-1772-85E6-6D28462F1ED2}"/>
          </ac:picMkLst>
        </pc:picChg>
        <pc:picChg chg="mod">
          <ac:chgData name="Leandro Ribeiro - Francal" userId="e18aa4be-0741-4d91-b352-ea14cef4de39" providerId="ADAL" clId="{D56A516C-82C4-4968-8D46-F1BD11914498}" dt="2025-05-23T15:30:25.198" v="873" actId="165"/>
          <ac:picMkLst>
            <pc:docMk/>
            <pc:sldMk cId="0" sldId="272"/>
            <ac:picMk id="23" creationId="{939A1E8C-C97F-2837-3C08-1430EFC6ACF5}"/>
          </ac:picMkLst>
        </pc:picChg>
      </pc:sldChg>
      <pc:sldChg chg="ord">
        <pc:chgData name="Leandro Ribeiro - Francal" userId="e18aa4be-0741-4d91-b352-ea14cef4de39" providerId="ADAL" clId="{D56A516C-82C4-4968-8D46-F1BD11914498}" dt="2025-05-21T20:21:20.253" v="108"/>
        <pc:sldMkLst>
          <pc:docMk/>
          <pc:sldMk cId="3357395150" sldId="276"/>
        </pc:sldMkLst>
      </pc:sldChg>
      <pc:sldChg chg="ord">
        <pc:chgData name="Leandro Ribeiro - Francal" userId="e18aa4be-0741-4d91-b352-ea14cef4de39" providerId="ADAL" clId="{D56A516C-82C4-4968-8D46-F1BD11914498}" dt="2025-05-21T20:21:10.177" v="104"/>
        <pc:sldMkLst>
          <pc:docMk/>
          <pc:sldMk cId="498926545" sldId="278"/>
        </pc:sldMkLst>
      </pc:sldChg>
      <pc:sldChg chg="ord">
        <pc:chgData name="Leandro Ribeiro - Francal" userId="e18aa4be-0741-4d91-b352-ea14cef4de39" providerId="ADAL" clId="{D56A516C-82C4-4968-8D46-F1BD11914498}" dt="2025-05-21T20:21:18.078" v="106"/>
        <pc:sldMkLst>
          <pc:docMk/>
          <pc:sldMk cId="2185203388" sldId="283"/>
        </pc:sldMkLst>
      </pc:sldChg>
      <pc:sldChg chg="addSp modSp mod">
        <pc:chgData name="Leandro Ribeiro - Francal" userId="e18aa4be-0741-4d91-b352-ea14cef4de39" providerId="ADAL" clId="{D56A516C-82C4-4968-8D46-F1BD11914498}" dt="2025-05-23T12:06:30.796" v="294" actId="1036"/>
        <pc:sldMkLst>
          <pc:docMk/>
          <pc:sldMk cId="2474481409" sldId="298"/>
        </pc:sldMkLst>
        <pc:spChg chg="mod">
          <ac:chgData name="Leandro Ribeiro - Francal" userId="e18aa4be-0741-4d91-b352-ea14cef4de39" providerId="ADAL" clId="{D56A516C-82C4-4968-8D46-F1BD11914498}" dt="2025-05-23T12:06:04.692" v="270" actId="14100"/>
          <ac:spMkLst>
            <pc:docMk/>
            <pc:sldMk cId="2474481409" sldId="298"/>
            <ac:spMk id="7" creationId="{76826398-7C9F-3BE5-5ABA-F58C7ED1B71F}"/>
          </ac:spMkLst>
        </pc:spChg>
        <pc:spChg chg="mod">
          <ac:chgData name="Leandro Ribeiro - Francal" userId="e18aa4be-0741-4d91-b352-ea14cef4de39" providerId="ADAL" clId="{D56A516C-82C4-4968-8D46-F1BD11914498}" dt="2025-05-23T12:04:11.399" v="221" actId="6549"/>
          <ac:spMkLst>
            <pc:docMk/>
            <pc:sldMk cId="2474481409" sldId="298"/>
            <ac:spMk id="8" creationId="{4AD91695-7BB9-9E52-511C-FDF6C6D0129E}"/>
          </ac:spMkLst>
        </pc:spChg>
        <pc:spChg chg="mod">
          <ac:chgData name="Leandro Ribeiro - Francal" userId="e18aa4be-0741-4d91-b352-ea14cef4de39" providerId="ADAL" clId="{D56A516C-82C4-4968-8D46-F1BD11914498}" dt="2025-05-23T12:03:22.646" v="179" actId="20577"/>
          <ac:spMkLst>
            <pc:docMk/>
            <pc:sldMk cId="2474481409" sldId="298"/>
            <ac:spMk id="9" creationId="{337BEE25-1428-06E6-9CE3-35C245BEC0B7}"/>
          </ac:spMkLst>
        </pc:spChg>
        <pc:spChg chg="add mod">
          <ac:chgData name="Leandro Ribeiro - Francal" userId="e18aa4be-0741-4d91-b352-ea14cef4de39" providerId="ADAL" clId="{D56A516C-82C4-4968-8D46-F1BD11914498}" dt="2025-05-23T12:06:30.796" v="294" actId="1036"/>
          <ac:spMkLst>
            <pc:docMk/>
            <pc:sldMk cId="2474481409" sldId="298"/>
            <ac:spMk id="11" creationId="{0BCB9824-E32E-7068-4B94-1BC4FC204093}"/>
          </ac:spMkLst>
        </pc:spChg>
        <pc:spChg chg="add mod">
          <ac:chgData name="Leandro Ribeiro - Francal" userId="e18aa4be-0741-4d91-b352-ea14cef4de39" providerId="ADAL" clId="{D56A516C-82C4-4968-8D46-F1BD11914498}" dt="2025-05-23T12:06:27.251" v="292" actId="20577"/>
          <ac:spMkLst>
            <pc:docMk/>
            <pc:sldMk cId="2474481409" sldId="298"/>
            <ac:spMk id="13" creationId="{30F81808-08CC-57F3-E158-729922577EB2}"/>
          </ac:spMkLst>
        </pc:spChg>
        <pc:picChg chg="mod">
          <ac:chgData name="Leandro Ribeiro - Francal" userId="e18aa4be-0741-4d91-b352-ea14cef4de39" providerId="ADAL" clId="{D56A516C-82C4-4968-8D46-F1BD11914498}" dt="2025-05-23T12:05:21.064" v="244" actId="1076"/>
          <ac:picMkLst>
            <pc:docMk/>
            <pc:sldMk cId="2474481409" sldId="298"/>
            <ac:picMk id="2" creationId="{D95F4507-B217-30D6-34D3-758D88CF6C0A}"/>
          </ac:picMkLst>
        </pc:picChg>
        <pc:picChg chg="mod">
          <ac:chgData name="Leandro Ribeiro - Francal" userId="e18aa4be-0741-4d91-b352-ea14cef4de39" providerId="ADAL" clId="{D56A516C-82C4-4968-8D46-F1BD11914498}" dt="2025-05-23T12:04:37.565" v="222" actId="1076"/>
          <ac:picMkLst>
            <pc:docMk/>
            <pc:sldMk cId="2474481409" sldId="298"/>
            <ac:picMk id="12" creationId="{E9410852-8699-B937-FA02-45CF16BCD267}"/>
          </ac:picMkLst>
        </pc:picChg>
        <pc:picChg chg="mod">
          <ac:chgData name="Leandro Ribeiro - Francal" userId="e18aa4be-0741-4d91-b352-ea14cef4de39" providerId="ADAL" clId="{D56A516C-82C4-4968-8D46-F1BD11914498}" dt="2025-05-23T12:05:46.691" v="255" actId="1076"/>
          <ac:picMkLst>
            <pc:docMk/>
            <pc:sldMk cId="2474481409" sldId="298"/>
            <ac:picMk id="15" creationId="{DBBDC04E-4579-F5E6-EDDA-0A0B85E719DA}"/>
          </ac:picMkLst>
        </pc:picChg>
      </pc:sldChg>
      <pc:sldChg chg="modSp mod">
        <pc:chgData name="Leandro Ribeiro - Francal" userId="e18aa4be-0741-4d91-b352-ea14cef4de39" providerId="ADAL" clId="{D56A516C-82C4-4968-8D46-F1BD11914498}" dt="2025-05-23T12:25:09.477" v="811" actId="1076"/>
        <pc:sldMkLst>
          <pc:docMk/>
          <pc:sldMk cId="2265325257" sldId="300"/>
        </pc:sldMkLst>
        <pc:spChg chg="mod">
          <ac:chgData name="Leandro Ribeiro - Francal" userId="e18aa4be-0741-4d91-b352-ea14cef4de39" providerId="ADAL" clId="{D56A516C-82C4-4968-8D46-F1BD11914498}" dt="2025-05-23T12:22:50.836" v="655" actId="1076"/>
          <ac:spMkLst>
            <pc:docMk/>
            <pc:sldMk cId="2265325257" sldId="300"/>
            <ac:spMk id="12" creationId="{1E5B65C1-DED4-5182-AED1-9E46F60A28BA}"/>
          </ac:spMkLst>
        </pc:spChg>
        <pc:cxnChg chg="mod">
          <ac:chgData name="Leandro Ribeiro - Francal" userId="e18aa4be-0741-4d91-b352-ea14cef4de39" providerId="ADAL" clId="{D56A516C-82C4-4968-8D46-F1BD11914498}" dt="2025-05-23T12:25:09.477" v="811" actId="1076"/>
          <ac:cxnSpMkLst>
            <pc:docMk/>
            <pc:sldMk cId="2265325257" sldId="300"/>
            <ac:cxnSpMk id="8" creationId="{97106A79-D14E-4049-E412-3198E5623F38}"/>
          </ac:cxnSpMkLst>
        </pc:cxnChg>
      </pc:sldChg>
      <pc:sldChg chg="addSp modSp mod">
        <pc:chgData name="Leandro Ribeiro - Francal" userId="e18aa4be-0741-4d91-b352-ea14cef4de39" providerId="ADAL" clId="{D56A516C-82C4-4968-8D46-F1BD11914498}" dt="2025-05-23T12:11:18.659" v="644" actId="20577"/>
        <pc:sldMkLst>
          <pc:docMk/>
          <pc:sldMk cId="2560872526" sldId="302"/>
        </pc:sldMkLst>
        <pc:spChg chg="add mod">
          <ac:chgData name="Leandro Ribeiro - Francal" userId="e18aa4be-0741-4d91-b352-ea14cef4de39" providerId="ADAL" clId="{D56A516C-82C4-4968-8D46-F1BD11914498}" dt="2025-05-23T12:11:18.659" v="644" actId="20577"/>
          <ac:spMkLst>
            <pc:docMk/>
            <pc:sldMk cId="2560872526" sldId="302"/>
            <ac:spMk id="10" creationId="{940D822A-4CA5-67DB-E56E-E4239C20CF58}"/>
          </ac:spMkLst>
        </pc:spChg>
      </pc:sldChg>
      <pc:sldChg chg="addSp delSp modSp mod">
        <pc:chgData name="Leandro Ribeiro - Francal" userId="e18aa4be-0741-4d91-b352-ea14cef4de39" providerId="ADAL" clId="{D56A516C-82C4-4968-8D46-F1BD11914498}" dt="2025-05-21T20:01:10.293" v="74" actId="14826"/>
        <pc:sldMkLst>
          <pc:docMk/>
          <pc:sldMk cId="654257651" sldId="309"/>
        </pc:sldMkLst>
        <pc:spChg chg="mod">
          <ac:chgData name="Leandro Ribeiro - Francal" userId="e18aa4be-0741-4d91-b352-ea14cef4de39" providerId="ADAL" clId="{D56A516C-82C4-4968-8D46-F1BD11914498}" dt="2025-05-21T19:56:11.599" v="54" actId="20577"/>
          <ac:spMkLst>
            <pc:docMk/>
            <pc:sldMk cId="654257651" sldId="309"/>
            <ac:spMk id="10" creationId="{DEDCB22F-5D15-9882-152A-884DDB65455F}"/>
          </ac:spMkLst>
        </pc:spChg>
        <pc:picChg chg="add mod">
          <ac:chgData name="Leandro Ribeiro - Francal" userId="e18aa4be-0741-4d91-b352-ea14cef4de39" providerId="ADAL" clId="{D56A516C-82C4-4968-8D46-F1BD11914498}" dt="2025-05-21T20:00:03.347" v="72" actId="14826"/>
          <ac:picMkLst>
            <pc:docMk/>
            <pc:sldMk cId="654257651" sldId="309"/>
            <ac:picMk id="3" creationId="{CB056781-9942-1867-F51F-628AFE81E754}"/>
          </ac:picMkLst>
        </pc:picChg>
        <pc:picChg chg="add mod">
          <ac:chgData name="Leandro Ribeiro - Francal" userId="e18aa4be-0741-4d91-b352-ea14cef4de39" providerId="ADAL" clId="{D56A516C-82C4-4968-8D46-F1BD11914498}" dt="2025-05-21T20:00:15.747" v="73" actId="14826"/>
          <ac:picMkLst>
            <pc:docMk/>
            <pc:sldMk cId="654257651" sldId="309"/>
            <ac:picMk id="15" creationId="{94A57E24-868B-C500-17A3-49C2D1E8733F}"/>
          </ac:picMkLst>
        </pc:picChg>
        <pc:picChg chg="add mod">
          <ac:chgData name="Leandro Ribeiro - Francal" userId="e18aa4be-0741-4d91-b352-ea14cef4de39" providerId="ADAL" clId="{D56A516C-82C4-4968-8D46-F1BD11914498}" dt="2025-05-21T20:01:10.293" v="74" actId="14826"/>
          <ac:picMkLst>
            <pc:docMk/>
            <pc:sldMk cId="654257651" sldId="309"/>
            <ac:picMk id="16" creationId="{33FAD647-1C61-2D0C-F5FC-91C3B0790F4A}"/>
          </ac:picMkLst>
        </pc:picChg>
        <pc:picChg chg="mod modCrop">
          <ac:chgData name="Leandro Ribeiro - Francal" userId="e18aa4be-0741-4d91-b352-ea14cef4de39" providerId="ADAL" clId="{D56A516C-82C4-4968-8D46-F1BD11914498}" dt="2025-05-21T19:59:45.785" v="64" actId="1076"/>
          <ac:picMkLst>
            <pc:docMk/>
            <pc:sldMk cId="654257651" sldId="309"/>
            <ac:picMk id="29" creationId="{E53E9966-3071-2BBF-85B6-7F52FF381747}"/>
          </ac:picMkLst>
        </pc:picChg>
      </pc:sldChg>
      <pc:sldChg chg="addSp delSp modSp mod">
        <pc:chgData name="Leandro Ribeiro - Francal" userId="e18aa4be-0741-4d91-b352-ea14cef4de39" providerId="ADAL" clId="{D56A516C-82C4-4968-8D46-F1BD11914498}" dt="2025-05-21T20:15:06.034" v="86" actId="1076"/>
        <pc:sldMkLst>
          <pc:docMk/>
          <pc:sldMk cId="2871164621" sldId="314"/>
        </pc:sldMkLst>
        <pc:picChg chg="add mod">
          <ac:chgData name="Leandro Ribeiro - Francal" userId="e18aa4be-0741-4d91-b352-ea14cef4de39" providerId="ADAL" clId="{D56A516C-82C4-4968-8D46-F1BD11914498}" dt="2025-05-21T20:15:06.034" v="86" actId="1076"/>
          <ac:picMkLst>
            <pc:docMk/>
            <pc:sldMk cId="2871164621" sldId="314"/>
            <ac:picMk id="5" creationId="{87B90C67-35BB-B7C5-FE6E-FD3E5C0DA219}"/>
          </ac:picMkLst>
        </pc:picChg>
      </pc:sldChg>
      <pc:sldChg chg="addSp modSp">
        <pc:chgData name="Leandro Ribeiro - Francal" userId="e18aa4be-0741-4d91-b352-ea14cef4de39" providerId="ADAL" clId="{D56A516C-82C4-4968-8D46-F1BD11914498}" dt="2025-05-23T12:11:23.254" v="645"/>
        <pc:sldMkLst>
          <pc:docMk/>
          <pc:sldMk cId="2643371674" sldId="319"/>
        </pc:sldMkLst>
        <pc:spChg chg="add mod">
          <ac:chgData name="Leandro Ribeiro - Francal" userId="e18aa4be-0741-4d91-b352-ea14cef4de39" providerId="ADAL" clId="{D56A516C-82C4-4968-8D46-F1BD11914498}" dt="2025-05-23T12:11:23.254" v="645"/>
          <ac:spMkLst>
            <pc:docMk/>
            <pc:sldMk cId="2643371674" sldId="319"/>
            <ac:spMk id="2" creationId="{D06D94DE-C873-9F7D-8C62-FAF05FAE2E55}"/>
          </ac:spMkLst>
        </pc:spChg>
      </pc:sldChg>
      <pc:sldChg chg="addSp modSp">
        <pc:chgData name="Leandro Ribeiro - Francal" userId="e18aa4be-0741-4d91-b352-ea14cef4de39" providerId="ADAL" clId="{D56A516C-82C4-4968-8D46-F1BD11914498}" dt="2025-05-23T12:11:26.998" v="646"/>
        <pc:sldMkLst>
          <pc:docMk/>
          <pc:sldMk cId="2523817327" sldId="320"/>
        </pc:sldMkLst>
        <pc:spChg chg="add mod">
          <ac:chgData name="Leandro Ribeiro - Francal" userId="e18aa4be-0741-4d91-b352-ea14cef4de39" providerId="ADAL" clId="{D56A516C-82C4-4968-8D46-F1BD11914498}" dt="2025-05-23T12:11:26.998" v="646"/>
          <ac:spMkLst>
            <pc:docMk/>
            <pc:sldMk cId="2523817327" sldId="320"/>
            <ac:spMk id="3" creationId="{17B27750-1951-79A5-012A-FBC514928997}"/>
          </ac:spMkLst>
        </pc:spChg>
      </pc:sldChg>
      <pc:sldChg chg="addSp modSp">
        <pc:chgData name="Leandro Ribeiro - Francal" userId="e18aa4be-0741-4d91-b352-ea14cef4de39" providerId="ADAL" clId="{D56A516C-82C4-4968-8D46-F1BD11914498}" dt="2025-05-23T12:11:31.108" v="647"/>
        <pc:sldMkLst>
          <pc:docMk/>
          <pc:sldMk cId="220101776" sldId="334"/>
        </pc:sldMkLst>
        <pc:spChg chg="add mod">
          <ac:chgData name="Leandro Ribeiro - Francal" userId="e18aa4be-0741-4d91-b352-ea14cef4de39" providerId="ADAL" clId="{D56A516C-82C4-4968-8D46-F1BD11914498}" dt="2025-05-23T12:11:31.108" v="647"/>
          <ac:spMkLst>
            <pc:docMk/>
            <pc:sldMk cId="220101776" sldId="334"/>
            <ac:spMk id="3" creationId="{3FD260A4-69C6-CB05-D81B-E5A1D1E5A9F2}"/>
          </ac:spMkLst>
        </pc:spChg>
      </pc:sldChg>
      <pc:sldChg chg="addSp modSp">
        <pc:chgData name="Leandro Ribeiro - Francal" userId="e18aa4be-0741-4d91-b352-ea14cef4de39" providerId="ADAL" clId="{D56A516C-82C4-4968-8D46-F1BD11914498}" dt="2025-05-23T12:11:35.977" v="648"/>
        <pc:sldMkLst>
          <pc:docMk/>
          <pc:sldMk cId="970268282" sldId="335"/>
        </pc:sldMkLst>
        <pc:spChg chg="add mod">
          <ac:chgData name="Leandro Ribeiro - Francal" userId="e18aa4be-0741-4d91-b352-ea14cef4de39" providerId="ADAL" clId="{D56A516C-82C4-4968-8D46-F1BD11914498}" dt="2025-05-23T12:11:35.977" v="648"/>
          <ac:spMkLst>
            <pc:docMk/>
            <pc:sldMk cId="970268282" sldId="335"/>
            <ac:spMk id="3" creationId="{B573700B-59FD-6AB0-A467-5040AE8BB92F}"/>
          </ac:spMkLst>
        </pc:spChg>
      </pc:sldChg>
      <pc:sldChg chg="modSp mod">
        <pc:chgData name="Leandro Ribeiro - Francal" userId="e18aa4be-0741-4d91-b352-ea14cef4de39" providerId="ADAL" clId="{D56A516C-82C4-4968-8D46-F1BD11914498}" dt="2025-05-21T20:13:22.891" v="82" actId="1076"/>
        <pc:sldMkLst>
          <pc:docMk/>
          <pc:sldMk cId="3341956140" sldId="339"/>
        </pc:sldMkLst>
        <pc:picChg chg="mod">
          <ac:chgData name="Leandro Ribeiro - Francal" userId="e18aa4be-0741-4d91-b352-ea14cef4de39" providerId="ADAL" clId="{D56A516C-82C4-4968-8D46-F1BD11914498}" dt="2025-05-21T20:13:22.891" v="82" actId="1076"/>
          <ac:picMkLst>
            <pc:docMk/>
            <pc:sldMk cId="3341956140" sldId="339"/>
            <ac:picMk id="4" creationId="{9054198E-A1F8-EB08-940C-1EAB5D4E616A}"/>
          </ac:picMkLst>
        </pc:picChg>
      </pc:sldChg>
      <pc:sldChg chg="modSp mod">
        <pc:chgData name="Leandro Ribeiro - Francal" userId="e18aa4be-0741-4d91-b352-ea14cef4de39" providerId="ADAL" clId="{D56A516C-82C4-4968-8D46-F1BD11914498}" dt="2025-05-21T20:15:15.928" v="88"/>
        <pc:sldMkLst>
          <pc:docMk/>
          <pc:sldMk cId="1119372115" sldId="341"/>
        </pc:sldMkLst>
        <pc:spChg chg="mod">
          <ac:chgData name="Leandro Ribeiro - Francal" userId="e18aa4be-0741-4d91-b352-ea14cef4de39" providerId="ADAL" clId="{D56A516C-82C4-4968-8D46-F1BD11914498}" dt="2025-05-21T20:12:41.338" v="80"/>
          <ac:spMkLst>
            <pc:docMk/>
            <pc:sldMk cId="1119372115" sldId="341"/>
            <ac:spMk id="16" creationId="{5388A4A1-EB6C-982E-BAD6-794E2E792D20}"/>
          </ac:spMkLst>
        </pc:spChg>
        <pc:spChg chg="mod">
          <ac:chgData name="Leandro Ribeiro - Francal" userId="e18aa4be-0741-4d91-b352-ea14cef4de39" providerId="ADAL" clId="{D56A516C-82C4-4968-8D46-F1BD11914498}" dt="2025-05-21T20:15:15.928" v="88"/>
          <ac:spMkLst>
            <pc:docMk/>
            <pc:sldMk cId="1119372115" sldId="341"/>
            <ac:spMk id="24" creationId="{D4CF2BA3-E4E8-6BEC-B5B6-F07E03858991}"/>
          </ac:spMkLst>
        </pc:spChg>
        <pc:picChg chg="mod">
          <ac:chgData name="Leandro Ribeiro - Francal" userId="e18aa4be-0741-4d91-b352-ea14cef4de39" providerId="ADAL" clId="{D56A516C-82C4-4968-8D46-F1BD11914498}" dt="2025-05-21T20:12:34.953" v="79" actId="1076"/>
          <ac:picMkLst>
            <pc:docMk/>
            <pc:sldMk cId="1119372115" sldId="341"/>
            <ac:picMk id="5" creationId="{11D198E1-F0BE-9859-747C-266BF30A3210}"/>
          </ac:picMkLst>
        </pc:picChg>
      </pc:sldChg>
      <pc:sldChg chg="addSp delSp modSp mod">
        <pc:chgData name="Leandro Ribeiro - Francal" userId="e18aa4be-0741-4d91-b352-ea14cef4de39" providerId="ADAL" clId="{D56A516C-82C4-4968-8D46-F1BD11914498}" dt="2025-05-23T16:20:17.389" v="944"/>
        <pc:sldMkLst>
          <pc:docMk/>
          <pc:sldMk cId="2754769367" sldId="344"/>
        </pc:sldMkLst>
        <pc:picChg chg="add mod">
          <ac:chgData name="Leandro Ribeiro - Francal" userId="e18aa4be-0741-4d91-b352-ea14cef4de39" providerId="ADAL" clId="{D56A516C-82C4-4968-8D46-F1BD11914498}" dt="2025-05-23T16:20:17.389" v="944"/>
          <ac:picMkLst>
            <pc:docMk/>
            <pc:sldMk cId="2754769367" sldId="344"/>
            <ac:picMk id="5" creationId="{71D2D460-9766-548E-230F-2B4092755871}"/>
          </ac:picMkLst>
        </pc:picChg>
      </pc:sldChg>
      <pc:sldChg chg="addSp delSp modSp mod">
        <pc:chgData name="Leandro Ribeiro - Francal" userId="e18aa4be-0741-4d91-b352-ea14cef4de39" providerId="ADAL" clId="{D56A516C-82C4-4968-8D46-F1BD11914498}" dt="2025-05-23T16:19:54.179" v="928"/>
        <pc:sldMkLst>
          <pc:docMk/>
          <pc:sldMk cId="3566270960" sldId="345"/>
        </pc:sldMkLst>
        <pc:picChg chg="add mod">
          <ac:chgData name="Leandro Ribeiro - Francal" userId="e18aa4be-0741-4d91-b352-ea14cef4de39" providerId="ADAL" clId="{D56A516C-82C4-4968-8D46-F1BD11914498}" dt="2025-05-23T16:19:54.179" v="928"/>
          <ac:picMkLst>
            <pc:docMk/>
            <pc:sldMk cId="3566270960" sldId="345"/>
            <ac:picMk id="3" creationId="{DC2E1EE4-78AA-70FE-2C90-15B6C23A3C10}"/>
          </ac:picMkLst>
        </pc:picChg>
      </pc:sldChg>
      <pc:sldChg chg="addSp delSp modSp mod ord">
        <pc:chgData name="Leandro Ribeiro - Francal" userId="e18aa4be-0741-4d91-b352-ea14cef4de39" providerId="ADAL" clId="{D56A516C-82C4-4968-8D46-F1BD11914498}" dt="2025-05-21T18:38:55.940" v="51" actId="1076"/>
        <pc:sldMkLst>
          <pc:docMk/>
          <pc:sldMk cId="855598058" sldId="347"/>
        </pc:sldMkLst>
        <pc:picChg chg="add mod">
          <ac:chgData name="Leandro Ribeiro - Francal" userId="e18aa4be-0741-4d91-b352-ea14cef4de39" providerId="ADAL" clId="{D56A516C-82C4-4968-8D46-F1BD11914498}" dt="2025-05-21T18:38:55.940" v="51" actId="1076"/>
          <ac:picMkLst>
            <pc:docMk/>
            <pc:sldMk cId="855598058" sldId="347"/>
            <ac:picMk id="12" creationId="{BBBE1395-B5FF-0E87-B29F-5CB9D08B3A86}"/>
          </ac:picMkLst>
        </pc:picChg>
      </pc:sldChg>
      <pc:sldChg chg="ord">
        <pc:chgData name="Leandro Ribeiro - Francal" userId="e18aa4be-0741-4d91-b352-ea14cef4de39" providerId="ADAL" clId="{D56A516C-82C4-4968-8D46-F1BD11914498}" dt="2025-05-21T20:18:06.979" v="90"/>
        <pc:sldMkLst>
          <pc:docMk/>
          <pc:sldMk cId="2155085120" sldId="350"/>
        </pc:sldMkLst>
      </pc:sldChg>
      <pc:sldChg chg="addSp delSp modSp new mod setBg">
        <pc:chgData name="Leandro Ribeiro - Francal" userId="e18aa4be-0741-4d91-b352-ea14cef4de39" providerId="ADAL" clId="{D56A516C-82C4-4968-8D46-F1BD11914498}" dt="2025-05-23T12:27:07.058" v="872" actId="14100"/>
        <pc:sldMkLst>
          <pc:docMk/>
          <pc:sldMk cId="2097895152" sldId="352"/>
        </pc:sldMkLst>
        <pc:spChg chg="del">
          <ac:chgData name="Leandro Ribeiro - Francal" userId="e18aa4be-0741-4d91-b352-ea14cef4de39" providerId="ADAL" clId="{D56A516C-82C4-4968-8D46-F1BD11914498}" dt="2025-05-23T12:11:54.386" v="650" actId="478"/>
          <ac:spMkLst>
            <pc:docMk/>
            <pc:sldMk cId="2097895152" sldId="352"/>
            <ac:spMk id="2" creationId="{6B5BBC77-0A07-3A89-4FB8-8832BCD7312F}"/>
          </ac:spMkLst>
        </pc:spChg>
        <pc:spChg chg="del">
          <ac:chgData name="Leandro Ribeiro - Francal" userId="e18aa4be-0741-4d91-b352-ea14cef4de39" providerId="ADAL" clId="{D56A516C-82C4-4968-8D46-F1BD11914498}" dt="2025-05-23T12:11:57.423" v="651" actId="478"/>
          <ac:spMkLst>
            <pc:docMk/>
            <pc:sldMk cId="2097895152" sldId="352"/>
            <ac:spMk id="3" creationId="{F1A6E91D-2D45-7CC3-AD8E-19D2DC5857FB}"/>
          </ac:spMkLst>
        </pc:spChg>
        <pc:spChg chg="add mod">
          <ac:chgData name="Leandro Ribeiro - Francal" userId="e18aa4be-0741-4d91-b352-ea14cef4de39" providerId="ADAL" clId="{D56A516C-82C4-4968-8D46-F1BD11914498}" dt="2025-05-23T12:27:06.602" v="871" actId="1076"/>
          <ac:spMkLst>
            <pc:docMk/>
            <pc:sldMk cId="2097895152" sldId="352"/>
            <ac:spMk id="4" creationId="{A9D69D8A-B156-3B27-A379-A4FC62EC63FB}"/>
          </ac:spMkLst>
        </pc:spChg>
        <pc:spChg chg="add mod">
          <ac:chgData name="Leandro Ribeiro - Francal" userId="e18aa4be-0741-4d91-b352-ea14cef4de39" providerId="ADAL" clId="{D56A516C-82C4-4968-8D46-F1BD11914498}" dt="2025-05-23T12:27:07.058" v="872" actId="14100"/>
          <ac:spMkLst>
            <pc:docMk/>
            <pc:sldMk cId="2097895152" sldId="352"/>
            <ac:spMk id="5" creationId="{26A3F1C1-CB76-3508-6B14-A2AF57894F88}"/>
          </ac:spMkLst>
        </pc:spChg>
        <pc:spChg chg="add mod">
          <ac:chgData name="Leandro Ribeiro - Francal" userId="e18aa4be-0741-4d91-b352-ea14cef4de39" providerId="ADAL" clId="{D56A516C-82C4-4968-8D46-F1BD11914498}" dt="2025-05-23T12:26:58.787" v="868" actId="1076"/>
          <ac:spMkLst>
            <pc:docMk/>
            <pc:sldMk cId="2097895152" sldId="352"/>
            <ac:spMk id="6" creationId="{773B8368-2234-6383-9A9A-D153656EE3A2}"/>
          </ac:spMkLst>
        </pc:spChg>
        <pc:spChg chg="add mod ord">
          <ac:chgData name="Leandro Ribeiro - Francal" userId="e18aa4be-0741-4d91-b352-ea14cef4de39" providerId="ADAL" clId="{D56A516C-82C4-4968-8D46-F1BD11914498}" dt="2025-05-23T12:25:25.084" v="865" actId="207"/>
          <ac:spMkLst>
            <pc:docMk/>
            <pc:sldMk cId="2097895152" sldId="352"/>
            <ac:spMk id="7" creationId="{90E4845D-DB3A-9B63-6FA9-46F87DCA5BE2}"/>
          </ac:spMkLst>
        </pc:spChg>
      </pc:sldChg>
    </pc:docChg>
  </pc:docChgLst>
  <pc:docChgLst>
    <pc:chgData name="Leandro Ribeiro - Francal" userId="S::leandro.ribeiro@francal.com.br::e18aa4be-0741-4d91-b352-ea14cef4de39" providerId="AD" clId="Web-{6B27A368-644D-60B3-4AED-3858D62756E5}"/>
    <pc:docChg chg="addSld delSld modSld modSection">
      <pc:chgData name="Leandro Ribeiro - Francal" userId="S::leandro.ribeiro@francal.com.br::e18aa4be-0741-4d91-b352-ea14cef4de39" providerId="AD" clId="Web-{6B27A368-644D-60B3-4AED-3858D62756E5}" dt="2025-05-23T12:54:09.128" v="25"/>
      <pc:docMkLst>
        <pc:docMk/>
      </pc:docMkLst>
      <pc:sldChg chg="modSp">
        <pc:chgData name="Leandro Ribeiro - Francal" userId="S::leandro.ribeiro@francal.com.br::e18aa4be-0741-4d91-b352-ea14cef4de39" providerId="AD" clId="Web-{6B27A368-644D-60B3-4AED-3858D62756E5}" dt="2025-05-23T12:49:01.196" v="17"/>
        <pc:sldMkLst>
          <pc:docMk/>
          <pc:sldMk cId="0" sldId="272"/>
        </pc:sldMkLst>
        <pc:spChg chg="mod">
          <ac:chgData name="Leandro Ribeiro - Francal" userId="S::leandro.ribeiro@francal.com.br::e18aa4be-0741-4d91-b352-ea14cef4de39" providerId="AD" clId="Web-{6B27A368-644D-60B3-4AED-3858D62756E5}" dt="2025-05-23T12:49:01.040" v="10"/>
          <ac:spMkLst>
            <pc:docMk/>
            <pc:sldMk cId="0" sldId="272"/>
            <ac:spMk id="9" creationId="{1BB60026-1AE6-53B7-00C7-21D79E7B2ACB}"/>
          </ac:spMkLst>
        </pc:spChg>
        <pc:spChg chg="mod">
          <ac:chgData name="Leandro Ribeiro - Francal" userId="S::leandro.ribeiro@francal.com.br::e18aa4be-0741-4d91-b352-ea14cef4de39" providerId="AD" clId="Web-{6B27A368-644D-60B3-4AED-3858D62756E5}" dt="2025-05-23T12:49:01.040" v="11"/>
          <ac:spMkLst>
            <pc:docMk/>
            <pc:sldMk cId="0" sldId="272"/>
            <ac:spMk id="10" creationId="{D792C3AE-1D49-C193-1BA9-928D530E021E}"/>
          </ac:spMkLst>
        </pc:spChg>
        <pc:spChg chg="mod">
          <ac:chgData name="Leandro Ribeiro - Francal" userId="S::leandro.ribeiro@francal.com.br::e18aa4be-0741-4d91-b352-ea14cef4de39" providerId="AD" clId="Web-{6B27A368-644D-60B3-4AED-3858D62756E5}" dt="2025-05-23T12:49:01.040" v="14"/>
          <ac:spMkLst>
            <pc:docMk/>
            <pc:sldMk cId="0" sldId="272"/>
            <ac:spMk id="11" creationId="{D1EC1583-0E3F-A12E-D32F-7DFC6D8C437B}"/>
          </ac:spMkLst>
        </pc:spChg>
        <pc:spChg chg="mod">
          <ac:chgData name="Leandro Ribeiro - Francal" userId="S::leandro.ribeiro@francal.com.br::e18aa4be-0741-4d91-b352-ea14cef4de39" providerId="AD" clId="Web-{6B27A368-644D-60B3-4AED-3858D62756E5}" dt="2025-05-23T12:49:01.040" v="16"/>
          <ac:spMkLst>
            <pc:docMk/>
            <pc:sldMk cId="0" sldId="272"/>
            <ac:spMk id="20" creationId="{348F9980-CF04-4DF8-96F6-6F421FAAA42E}"/>
          </ac:spMkLst>
        </pc:spChg>
        <pc:spChg chg="mod">
          <ac:chgData name="Leandro Ribeiro - Francal" userId="S::leandro.ribeiro@francal.com.br::e18aa4be-0741-4d91-b352-ea14cef4de39" providerId="AD" clId="Web-{6B27A368-644D-60B3-4AED-3858D62756E5}" dt="2025-05-23T12:49:01.040" v="12"/>
          <ac:spMkLst>
            <pc:docMk/>
            <pc:sldMk cId="0" sldId="272"/>
            <ac:spMk id="21" creationId="{D1D23DFF-1C36-BEFD-E578-65D8235132EF}"/>
          </ac:spMkLst>
        </pc:spChg>
        <pc:spChg chg="mod">
          <ac:chgData name="Leandro Ribeiro - Francal" userId="S::leandro.ribeiro@francal.com.br::e18aa4be-0741-4d91-b352-ea14cef4de39" providerId="AD" clId="Web-{6B27A368-644D-60B3-4AED-3858D62756E5}" dt="2025-05-23T12:49:01.196" v="17"/>
          <ac:spMkLst>
            <pc:docMk/>
            <pc:sldMk cId="0" sldId="272"/>
            <ac:spMk id="22" creationId="{0DBFB789-AA41-D3B3-1ECF-9BA0DFF68063}"/>
          </ac:spMkLst>
        </pc:spChg>
        <pc:picChg chg="mod">
          <ac:chgData name="Leandro Ribeiro - Francal" userId="S::leandro.ribeiro@francal.com.br::e18aa4be-0741-4d91-b352-ea14cef4de39" providerId="AD" clId="Web-{6B27A368-644D-60B3-4AED-3858D62756E5}" dt="2025-05-23T12:49:01.040" v="9"/>
          <ac:picMkLst>
            <pc:docMk/>
            <pc:sldMk cId="0" sldId="272"/>
            <ac:picMk id="8" creationId="{8E9017BA-C91A-3817-DCBC-47403A2ED6FD}"/>
          </ac:picMkLst>
        </pc:picChg>
        <pc:picChg chg="mod">
          <ac:chgData name="Leandro Ribeiro - Francal" userId="S::leandro.ribeiro@francal.com.br::e18aa4be-0741-4d91-b352-ea14cef4de39" providerId="AD" clId="Web-{6B27A368-644D-60B3-4AED-3858D62756E5}" dt="2025-05-23T12:49:01.040" v="15"/>
          <ac:picMkLst>
            <pc:docMk/>
            <pc:sldMk cId="0" sldId="272"/>
            <ac:picMk id="16" creationId="{01B71473-8020-1772-85E6-6D28462F1ED2}"/>
          </ac:picMkLst>
        </pc:picChg>
        <pc:picChg chg="mod">
          <ac:chgData name="Leandro Ribeiro - Francal" userId="S::leandro.ribeiro@francal.com.br::e18aa4be-0741-4d91-b352-ea14cef4de39" providerId="AD" clId="Web-{6B27A368-644D-60B3-4AED-3858D62756E5}" dt="2025-05-23T12:49:01.040" v="13"/>
          <ac:picMkLst>
            <pc:docMk/>
            <pc:sldMk cId="0" sldId="272"/>
            <ac:picMk id="23" creationId="{939A1E8C-C97F-2837-3C08-1430EFC6ACF5}"/>
          </ac:picMkLst>
        </pc:picChg>
      </pc:sldChg>
      <pc:sldChg chg="modSp">
        <pc:chgData name="Leandro Ribeiro - Francal" userId="S::leandro.ribeiro@francal.com.br::e18aa4be-0741-4d91-b352-ea14cef4de39" providerId="AD" clId="Web-{6B27A368-644D-60B3-4AED-3858D62756E5}" dt="2025-05-23T12:50:04.858" v="23" actId="20577"/>
        <pc:sldMkLst>
          <pc:docMk/>
          <pc:sldMk cId="2474481409" sldId="298"/>
        </pc:sldMkLst>
        <pc:spChg chg="mod">
          <ac:chgData name="Leandro Ribeiro - Francal" userId="S::leandro.ribeiro@francal.com.br::e18aa4be-0741-4d91-b352-ea14cef4de39" providerId="AD" clId="Web-{6B27A368-644D-60B3-4AED-3858D62756E5}" dt="2025-05-23T12:49:58.279" v="20" actId="20577"/>
          <ac:spMkLst>
            <pc:docMk/>
            <pc:sldMk cId="2474481409" sldId="298"/>
            <ac:spMk id="8" creationId="{4AD91695-7BB9-9E52-511C-FDF6C6D0129E}"/>
          </ac:spMkLst>
        </pc:spChg>
        <pc:spChg chg="mod">
          <ac:chgData name="Leandro Ribeiro - Francal" userId="S::leandro.ribeiro@francal.com.br::e18aa4be-0741-4d91-b352-ea14cef4de39" providerId="AD" clId="Web-{6B27A368-644D-60B3-4AED-3858D62756E5}" dt="2025-05-23T12:50:04.858" v="23" actId="20577"/>
          <ac:spMkLst>
            <pc:docMk/>
            <pc:sldMk cId="2474481409" sldId="298"/>
            <ac:spMk id="9" creationId="{337BEE25-1428-06E6-9CE3-35C245BEC0B7}"/>
          </ac:spMkLst>
        </pc:spChg>
        <pc:picChg chg="mod">
          <ac:chgData name="Leandro Ribeiro - Francal" userId="S::leandro.ribeiro@francal.com.br::e18aa4be-0741-4d91-b352-ea14cef4de39" providerId="AD" clId="Web-{6B27A368-644D-60B3-4AED-3858D62756E5}" dt="2025-05-23T12:48:40.226" v="7"/>
          <ac:picMkLst>
            <pc:docMk/>
            <pc:sldMk cId="2474481409" sldId="298"/>
            <ac:picMk id="2" creationId="{D95F4507-B217-30D6-34D3-758D88CF6C0A}"/>
          </ac:picMkLst>
        </pc:picChg>
        <pc:picChg chg="mod">
          <ac:chgData name="Leandro Ribeiro - Francal" userId="S::leandro.ribeiro@francal.com.br::e18aa4be-0741-4d91-b352-ea14cef4de39" providerId="AD" clId="Web-{6B27A368-644D-60B3-4AED-3858D62756E5}" dt="2025-05-23T12:49:28.058" v="19" actId="1076"/>
          <ac:picMkLst>
            <pc:docMk/>
            <pc:sldMk cId="2474481409" sldId="298"/>
            <ac:picMk id="12" creationId="{E9410852-8699-B937-FA02-45CF16BCD267}"/>
          </ac:picMkLst>
        </pc:picChg>
      </pc:sldChg>
      <pc:sldChg chg="modSp">
        <pc:chgData name="Leandro Ribeiro - Francal" userId="S::leandro.ribeiro@francal.com.br::e18aa4be-0741-4d91-b352-ea14cef4de39" providerId="AD" clId="Web-{6B27A368-644D-60B3-4AED-3858D62756E5}" dt="2025-05-23T12:49:13.369" v="18"/>
        <pc:sldMkLst>
          <pc:docMk/>
          <pc:sldMk cId="654257651" sldId="309"/>
        </pc:sldMkLst>
        <pc:picChg chg="mod">
          <ac:chgData name="Leandro Ribeiro - Francal" userId="S::leandro.ribeiro@francal.com.br::e18aa4be-0741-4d91-b352-ea14cef4de39" providerId="AD" clId="Web-{6B27A368-644D-60B3-4AED-3858D62756E5}" dt="2025-05-23T12:49:13.369" v="18"/>
          <ac:picMkLst>
            <pc:docMk/>
            <pc:sldMk cId="654257651" sldId="309"/>
            <ac:picMk id="5" creationId="{88346327-3493-B2D0-53EE-9D2BF32F1899}"/>
          </ac:picMkLst>
        </pc:picChg>
      </pc:sldChg>
      <pc:sldChg chg="delSp modSp mod setBg">
        <pc:chgData name="Leandro Ribeiro - Francal" userId="S::leandro.ribeiro@francal.com.br::e18aa4be-0741-4d91-b352-ea14cef4de39" providerId="AD" clId="Web-{6B27A368-644D-60B3-4AED-3858D62756E5}" dt="2025-05-23T12:48:01.535" v="5" actId="20577"/>
        <pc:sldMkLst>
          <pc:docMk/>
          <pc:sldMk cId="2097895152" sldId="352"/>
        </pc:sldMkLst>
        <pc:spChg chg="mod">
          <ac:chgData name="Leandro Ribeiro - Francal" userId="S::leandro.ribeiro@francal.com.br::e18aa4be-0741-4d91-b352-ea14cef4de39" providerId="AD" clId="Web-{6B27A368-644D-60B3-4AED-3858D62756E5}" dt="2025-05-23T12:48:01.535" v="5" actId="20577"/>
          <ac:spMkLst>
            <pc:docMk/>
            <pc:sldMk cId="2097895152" sldId="352"/>
            <ac:spMk id="4" creationId="{A9D69D8A-B156-3B27-A379-A4FC62EC63FB}"/>
          </ac:spMkLst>
        </pc:spChg>
        <pc:spChg chg="mod">
          <ac:chgData name="Leandro Ribeiro - Francal" userId="S::leandro.ribeiro@francal.com.br::e18aa4be-0741-4d91-b352-ea14cef4de39" providerId="AD" clId="Web-{6B27A368-644D-60B3-4AED-3858D62756E5}" dt="2025-05-23T12:48:00.691" v="3" actId="20577"/>
          <ac:spMkLst>
            <pc:docMk/>
            <pc:sldMk cId="2097895152" sldId="352"/>
            <ac:spMk id="6" creationId="{773B8368-2234-6383-9A9A-D153656EE3A2}"/>
          </ac:spMkLst>
        </pc:spChg>
        <pc:spChg chg="del">
          <ac:chgData name="Leandro Ribeiro - Francal" userId="S::leandro.ribeiro@francal.com.br::e18aa4be-0741-4d91-b352-ea14cef4de39" providerId="AD" clId="Web-{6B27A368-644D-60B3-4AED-3858D62756E5}" dt="2025-05-23T12:47:47.987" v="0"/>
          <ac:spMkLst>
            <pc:docMk/>
            <pc:sldMk cId="2097895152" sldId="352"/>
            <ac:spMk id="7" creationId="{90E4845D-DB3A-9B63-6FA9-46F87DCA5BE2}"/>
          </ac:spMkLst>
        </pc:spChg>
      </pc:sldChg>
      <pc:sldChg chg="new del">
        <pc:chgData name="Leandro Ribeiro - Francal" userId="S::leandro.ribeiro@francal.com.br::e18aa4be-0741-4d91-b352-ea14cef4de39" providerId="AD" clId="Web-{6B27A368-644D-60B3-4AED-3858D62756E5}" dt="2025-05-23T12:54:09.128" v="25"/>
        <pc:sldMkLst>
          <pc:docMk/>
          <pc:sldMk cId="2832207338" sldId="353"/>
        </pc:sldMkLst>
      </pc:sldChg>
    </pc:docChg>
  </pc:docChgLst>
  <pc:docChgLst>
    <pc:chgData name="Hendol Hilarino - Francal" userId="S::designer12@francal.com.br::fb82f10c-7cbf-498d-b48d-274393d7e895" providerId="AD" clId="Web-{1F7F5732-86C1-C259-ADA9-C7AAC4E4EC49}"/>
    <pc:docChg chg="addSld delSld modSld modSection">
      <pc:chgData name="Hendol Hilarino - Francal" userId="S::designer12@francal.com.br::fb82f10c-7cbf-498d-b48d-274393d7e895" providerId="AD" clId="Web-{1F7F5732-86C1-C259-ADA9-C7AAC4E4EC49}" dt="2025-05-21T17:10:44.540" v="391" actId="1076"/>
      <pc:docMkLst>
        <pc:docMk/>
      </pc:docMkLst>
      <pc:sldChg chg="addSp delSp modSp del">
        <pc:chgData name="Hendol Hilarino - Francal" userId="S::designer12@francal.com.br::fb82f10c-7cbf-498d-b48d-274393d7e895" providerId="AD" clId="Web-{1F7F5732-86C1-C259-ADA9-C7AAC4E4EC49}" dt="2025-05-21T17:06:44.968" v="360"/>
        <pc:sldMkLst>
          <pc:docMk/>
          <pc:sldMk cId="3045629242" sldId="258"/>
        </pc:sldMkLst>
      </pc:sldChg>
      <pc:sldChg chg="addSp delSp">
        <pc:chgData name="Hendol Hilarino - Francal" userId="S::designer12@francal.com.br::fb82f10c-7cbf-498d-b48d-274393d7e895" providerId="AD" clId="Web-{1F7F5732-86C1-C259-ADA9-C7AAC4E4EC49}" dt="2025-05-21T17:08:51.270" v="374"/>
        <pc:sldMkLst>
          <pc:docMk/>
          <pc:sldMk cId="2721411341" sldId="262"/>
        </pc:sldMkLst>
        <pc:picChg chg="add">
          <ac:chgData name="Hendol Hilarino - Francal" userId="S::designer12@francal.com.br::fb82f10c-7cbf-498d-b48d-274393d7e895" providerId="AD" clId="Web-{1F7F5732-86C1-C259-ADA9-C7AAC4E4EC49}" dt="2025-05-21T17:08:51.270" v="374"/>
          <ac:picMkLst>
            <pc:docMk/>
            <pc:sldMk cId="2721411341" sldId="262"/>
            <ac:picMk id="3" creationId="{43B0C0D9-E4B6-C8D3-B909-8758F1FE2D0E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49:45.394" v="20"/>
        <pc:sldMkLst>
          <pc:docMk/>
          <pc:sldMk cId="769895618" sldId="263"/>
        </pc:sldMkLst>
        <pc:picChg chg="add">
          <ac:chgData name="Hendol Hilarino - Francal" userId="S::designer12@francal.com.br::fb82f10c-7cbf-498d-b48d-274393d7e895" providerId="AD" clId="Web-{1F7F5732-86C1-C259-ADA9-C7AAC4E4EC49}" dt="2025-05-21T16:49:45.394" v="20"/>
          <ac:picMkLst>
            <pc:docMk/>
            <pc:sldMk cId="769895618" sldId="263"/>
            <ac:picMk id="7" creationId="{1110F32D-2FFD-0FB9-0211-21B5706CEF90}"/>
          </ac:picMkLst>
        </pc:picChg>
      </pc:sldChg>
      <pc:sldChg chg="addSp delSp modSp">
        <pc:chgData name="Hendol Hilarino - Francal" userId="S::designer12@francal.com.br::fb82f10c-7cbf-498d-b48d-274393d7e895" providerId="AD" clId="Web-{1F7F5732-86C1-C259-ADA9-C7AAC4E4EC49}" dt="2025-05-21T17:09:46.928" v="385" actId="20577"/>
        <pc:sldMkLst>
          <pc:docMk/>
          <pc:sldMk cId="562127063" sldId="266"/>
        </pc:sldMkLst>
        <pc:spChg chg="mod">
          <ac:chgData name="Hendol Hilarino - Francal" userId="S::designer12@francal.com.br::fb82f10c-7cbf-498d-b48d-274393d7e895" providerId="AD" clId="Web-{1F7F5732-86C1-C259-ADA9-C7AAC4E4EC49}" dt="2025-05-21T17:09:46.928" v="385" actId="20577"/>
          <ac:spMkLst>
            <pc:docMk/>
            <pc:sldMk cId="562127063" sldId="266"/>
            <ac:spMk id="10" creationId="{477DEECE-858D-5EBF-4667-3E943B0B0CD3}"/>
          </ac:spMkLst>
        </pc:spChg>
        <pc:picChg chg="add">
          <ac:chgData name="Hendol Hilarino - Francal" userId="S::designer12@francal.com.br::fb82f10c-7cbf-498d-b48d-274393d7e895" providerId="AD" clId="Web-{1F7F5732-86C1-C259-ADA9-C7AAC4E4EC49}" dt="2025-05-21T16:50:03.661" v="26"/>
          <ac:picMkLst>
            <pc:docMk/>
            <pc:sldMk cId="562127063" sldId="266"/>
            <ac:picMk id="6" creationId="{471426A4-F9A7-3990-1B33-8C967E170004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7:09:31.740" v="383"/>
        <pc:sldMkLst>
          <pc:docMk/>
          <pc:sldMk cId="3357395150" sldId="276"/>
        </pc:sldMkLst>
        <pc:picChg chg="add">
          <ac:chgData name="Hendol Hilarino - Francal" userId="S::designer12@francal.com.br::fb82f10c-7cbf-498d-b48d-274393d7e895" providerId="AD" clId="Web-{1F7F5732-86C1-C259-ADA9-C7AAC4E4EC49}" dt="2025-05-21T17:09:31.740" v="383"/>
          <ac:picMkLst>
            <pc:docMk/>
            <pc:sldMk cId="3357395150" sldId="276"/>
            <ac:picMk id="4" creationId="{81ACC05D-1071-F035-81BE-1F3E1208A42E}"/>
          </ac:picMkLst>
        </pc:picChg>
      </pc:sldChg>
      <pc:sldChg chg="addSp delSp modSp">
        <pc:chgData name="Hendol Hilarino - Francal" userId="S::designer12@francal.com.br::fb82f10c-7cbf-498d-b48d-274393d7e895" providerId="AD" clId="Web-{1F7F5732-86C1-C259-ADA9-C7AAC4E4EC49}" dt="2025-05-21T17:09:16.646" v="378" actId="1076"/>
        <pc:sldMkLst>
          <pc:docMk/>
          <pc:sldMk cId="498926545" sldId="278"/>
        </pc:sldMkLst>
        <pc:picChg chg="add mod">
          <ac:chgData name="Hendol Hilarino - Francal" userId="S::designer12@francal.com.br::fb82f10c-7cbf-498d-b48d-274393d7e895" providerId="AD" clId="Web-{1F7F5732-86C1-C259-ADA9-C7AAC4E4EC49}" dt="2025-05-21T17:09:16.646" v="378" actId="1076"/>
          <ac:picMkLst>
            <pc:docMk/>
            <pc:sldMk cId="498926545" sldId="278"/>
            <ac:picMk id="6" creationId="{BB08F17F-D5E7-7B54-51D2-3512EA7D37E5}"/>
          </ac:picMkLst>
        </pc:picChg>
      </pc:sldChg>
      <pc:sldChg chg="addSp delSp modSp">
        <pc:chgData name="Hendol Hilarino - Francal" userId="S::designer12@francal.com.br::fb82f10c-7cbf-498d-b48d-274393d7e895" providerId="AD" clId="Web-{1F7F5732-86C1-C259-ADA9-C7AAC4E4EC49}" dt="2025-05-21T17:09:26.021" v="381" actId="1076"/>
        <pc:sldMkLst>
          <pc:docMk/>
          <pc:sldMk cId="2185203388" sldId="283"/>
        </pc:sldMkLst>
        <pc:picChg chg="add mod">
          <ac:chgData name="Hendol Hilarino - Francal" userId="S::designer12@francal.com.br::fb82f10c-7cbf-498d-b48d-274393d7e895" providerId="AD" clId="Web-{1F7F5732-86C1-C259-ADA9-C7AAC4E4EC49}" dt="2025-05-21T17:09:26.021" v="381" actId="1076"/>
          <ac:picMkLst>
            <pc:docMk/>
            <pc:sldMk cId="2185203388" sldId="283"/>
            <ac:picMk id="4" creationId="{A4405596-69D8-90A9-B5FC-90B71333DCD8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49:31.581" v="18"/>
        <pc:sldMkLst>
          <pc:docMk/>
          <pc:sldMk cId="2474481409" sldId="298"/>
        </pc:sldMkLst>
        <pc:picChg chg="add">
          <ac:chgData name="Hendol Hilarino - Francal" userId="S::designer12@francal.com.br::fb82f10c-7cbf-498d-b48d-274393d7e895" providerId="AD" clId="Web-{1F7F5732-86C1-C259-ADA9-C7AAC4E4EC49}" dt="2025-05-21T16:49:31.581" v="18"/>
          <ac:picMkLst>
            <pc:docMk/>
            <pc:sldMk cId="2474481409" sldId="298"/>
            <ac:picMk id="10" creationId="{0901AE81-ACF6-5237-38AB-4C73B8AC5C20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0:07.426" v="28"/>
        <pc:sldMkLst>
          <pc:docMk/>
          <pc:sldMk cId="1028930727" sldId="299"/>
        </pc:sldMkLst>
        <pc:picChg chg="add">
          <ac:chgData name="Hendol Hilarino - Francal" userId="S::designer12@francal.com.br::fb82f10c-7cbf-498d-b48d-274393d7e895" providerId="AD" clId="Web-{1F7F5732-86C1-C259-ADA9-C7AAC4E4EC49}" dt="2025-05-21T16:50:07.426" v="28"/>
          <ac:picMkLst>
            <pc:docMk/>
            <pc:sldMk cId="1028930727" sldId="299"/>
            <ac:picMk id="4" creationId="{861A9453-1DE8-4010-03A4-3446084563D9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0:19.458" v="30"/>
        <pc:sldMkLst>
          <pc:docMk/>
          <pc:sldMk cId="2265325257" sldId="300"/>
        </pc:sldMkLst>
        <pc:picChg chg="add">
          <ac:chgData name="Hendol Hilarino - Francal" userId="S::designer12@francal.com.br::fb82f10c-7cbf-498d-b48d-274393d7e895" providerId="AD" clId="Web-{1F7F5732-86C1-C259-ADA9-C7AAC4E4EC49}" dt="2025-05-21T16:50:19.458" v="30"/>
          <ac:picMkLst>
            <pc:docMk/>
            <pc:sldMk cId="2265325257" sldId="300"/>
            <ac:picMk id="7" creationId="{67697333-512B-0E7C-085E-7CB2D7034309}"/>
          </ac:picMkLst>
        </pc:picChg>
      </pc:sldChg>
      <pc:sldChg chg="addSp delSp modSp">
        <pc:chgData name="Hendol Hilarino - Francal" userId="S::designer12@francal.com.br::fb82f10c-7cbf-498d-b48d-274393d7e895" providerId="AD" clId="Web-{1F7F5732-86C1-C259-ADA9-C7AAC4E4EC49}" dt="2025-05-21T16:50:44.303" v="38" actId="14100"/>
        <pc:sldMkLst>
          <pc:docMk/>
          <pc:sldMk cId="2560872526" sldId="302"/>
        </pc:sldMkLst>
        <pc:picChg chg="add mod">
          <ac:chgData name="Hendol Hilarino - Francal" userId="S::designer12@francal.com.br::fb82f10c-7cbf-498d-b48d-274393d7e895" providerId="AD" clId="Web-{1F7F5732-86C1-C259-ADA9-C7AAC4E4EC49}" dt="2025-05-21T16:50:44.303" v="38" actId="14100"/>
          <ac:picMkLst>
            <pc:docMk/>
            <pc:sldMk cId="2560872526" sldId="302"/>
            <ac:picMk id="8" creationId="{BE2E90E5-DD60-A69E-20F7-80EE388FD165}"/>
          </ac:picMkLst>
        </pc:picChg>
      </pc:sldChg>
      <pc:sldChg chg="addSp delSp modSp">
        <pc:chgData name="Hendol Hilarino - Francal" userId="S::designer12@francal.com.br::fb82f10c-7cbf-498d-b48d-274393d7e895" providerId="AD" clId="Web-{1F7F5732-86C1-C259-ADA9-C7AAC4E4EC49}" dt="2025-05-21T16:49:19.315" v="14" actId="14100"/>
        <pc:sldMkLst>
          <pc:docMk/>
          <pc:sldMk cId="654257651" sldId="309"/>
        </pc:sldMkLst>
        <pc:picChg chg="add mod">
          <ac:chgData name="Hendol Hilarino - Francal" userId="S::designer12@francal.com.br::fb82f10c-7cbf-498d-b48d-274393d7e895" providerId="AD" clId="Web-{1F7F5732-86C1-C259-ADA9-C7AAC4E4EC49}" dt="2025-05-21T16:49:19.315" v="14" actId="14100"/>
          <ac:picMkLst>
            <pc:docMk/>
            <pc:sldMk cId="654257651" sldId="309"/>
            <ac:picMk id="13" creationId="{02B54001-B4F7-9067-E09B-DF9778D1230B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1:15.789" v="56"/>
        <pc:sldMkLst>
          <pc:docMk/>
          <pc:sldMk cId="1619054387" sldId="313"/>
        </pc:sldMkLst>
        <pc:picChg chg="add">
          <ac:chgData name="Hendol Hilarino - Francal" userId="S::designer12@francal.com.br::fb82f10c-7cbf-498d-b48d-274393d7e895" providerId="AD" clId="Web-{1F7F5732-86C1-C259-ADA9-C7AAC4E4EC49}" dt="2025-05-21T16:51:15.789" v="56"/>
          <ac:picMkLst>
            <pc:docMk/>
            <pc:sldMk cId="1619054387" sldId="313"/>
            <ac:picMk id="11" creationId="{D8960C4A-DA70-44A5-315F-82A0D1FE7C33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1:22.601" v="60"/>
        <pc:sldMkLst>
          <pc:docMk/>
          <pc:sldMk cId="2871164621" sldId="314"/>
        </pc:sldMkLst>
        <pc:picChg chg="add">
          <ac:chgData name="Hendol Hilarino - Francal" userId="S::designer12@francal.com.br::fb82f10c-7cbf-498d-b48d-274393d7e895" providerId="AD" clId="Web-{1F7F5732-86C1-C259-ADA9-C7AAC4E4EC49}" dt="2025-05-21T16:51:22.601" v="60"/>
          <ac:picMkLst>
            <pc:docMk/>
            <pc:sldMk cId="2871164621" sldId="314"/>
            <ac:picMk id="10" creationId="{438CBB89-307C-F016-8ED5-D8B3ECEC266B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1:26.352" v="62"/>
        <pc:sldMkLst>
          <pc:docMk/>
          <pc:sldMk cId="3709848492" sldId="315"/>
        </pc:sldMkLst>
        <pc:picChg chg="add">
          <ac:chgData name="Hendol Hilarino - Francal" userId="S::designer12@francal.com.br::fb82f10c-7cbf-498d-b48d-274393d7e895" providerId="AD" clId="Web-{1F7F5732-86C1-C259-ADA9-C7AAC4E4EC49}" dt="2025-05-21T16:51:26.352" v="62"/>
          <ac:picMkLst>
            <pc:docMk/>
            <pc:sldMk cId="3709848492" sldId="315"/>
            <ac:picMk id="5" creationId="{60E7A025-12EE-B8ED-C738-0D5C18038BE4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1:33.039" v="66"/>
        <pc:sldMkLst>
          <pc:docMk/>
          <pc:sldMk cId="2738220053" sldId="316"/>
        </pc:sldMkLst>
        <pc:picChg chg="add">
          <ac:chgData name="Hendol Hilarino - Francal" userId="S::designer12@francal.com.br::fb82f10c-7cbf-498d-b48d-274393d7e895" providerId="AD" clId="Web-{1F7F5732-86C1-C259-ADA9-C7AAC4E4EC49}" dt="2025-05-21T16:51:33.039" v="66"/>
          <ac:picMkLst>
            <pc:docMk/>
            <pc:sldMk cId="2738220053" sldId="316"/>
            <ac:picMk id="10" creationId="{ED32E030-C33B-0875-9D90-C3FEED502090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1:35.774" v="68"/>
        <pc:sldMkLst>
          <pc:docMk/>
          <pc:sldMk cId="1475404621" sldId="317"/>
        </pc:sldMkLst>
        <pc:picChg chg="add">
          <ac:chgData name="Hendol Hilarino - Francal" userId="S::designer12@francal.com.br::fb82f10c-7cbf-498d-b48d-274393d7e895" providerId="AD" clId="Web-{1F7F5732-86C1-C259-ADA9-C7AAC4E4EC49}" dt="2025-05-21T16:51:35.774" v="68"/>
          <ac:picMkLst>
            <pc:docMk/>
            <pc:sldMk cId="1475404621" sldId="317"/>
            <ac:picMk id="6" creationId="{1ABAE5E4-D916-6783-9A61-73AE684EA746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1:13.476" v="54"/>
        <pc:sldMkLst>
          <pc:docMk/>
          <pc:sldMk cId="1441690461" sldId="318"/>
        </pc:sldMkLst>
        <pc:picChg chg="add">
          <ac:chgData name="Hendol Hilarino - Francal" userId="S::designer12@francal.com.br::fb82f10c-7cbf-498d-b48d-274393d7e895" providerId="AD" clId="Web-{1F7F5732-86C1-C259-ADA9-C7AAC4E4EC49}" dt="2025-05-21T16:51:13.476" v="54"/>
          <ac:picMkLst>
            <pc:docMk/>
            <pc:sldMk cId="1441690461" sldId="318"/>
            <ac:picMk id="11" creationId="{4477FCFA-C3F2-7AD0-4E6E-A36ED399B07A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0:51.225" v="40"/>
        <pc:sldMkLst>
          <pc:docMk/>
          <pc:sldMk cId="2643371674" sldId="319"/>
        </pc:sldMkLst>
        <pc:picChg chg="add">
          <ac:chgData name="Hendol Hilarino - Francal" userId="S::designer12@francal.com.br::fb82f10c-7cbf-498d-b48d-274393d7e895" providerId="AD" clId="Web-{1F7F5732-86C1-C259-ADA9-C7AAC4E4EC49}" dt="2025-05-21T16:50:51.225" v="40"/>
          <ac:picMkLst>
            <pc:docMk/>
            <pc:sldMk cId="2643371674" sldId="319"/>
            <ac:picMk id="8" creationId="{1AD79C50-DC4F-A11A-C530-0B77561FDCEF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0:54.835" v="42"/>
        <pc:sldMkLst>
          <pc:docMk/>
          <pc:sldMk cId="2523817327" sldId="320"/>
        </pc:sldMkLst>
        <pc:picChg chg="add">
          <ac:chgData name="Hendol Hilarino - Francal" userId="S::designer12@francal.com.br::fb82f10c-7cbf-498d-b48d-274393d7e895" providerId="AD" clId="Web-{1F7F5732-86C1-C259-ADA9-C7AAC4E4EC49}" dt="2025-05-21T16:50:54.835" v="42"/>
          <ac:picMkLst>
            <pc:docMk/>
            <pc:sldMk cId="2523817327" sldId="320"/>
            <ac:picMk id="12" creationId="{465F59D7-1842-CF92-EC86-F1E19B41D3AE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1:09.116" v="52"/>
        <pc:sldMkLst>
          <pc:docMk/>
          <pc:sldMk cId="129522407" sldId="322"/>
        </pc:sldMkLst>
        <pc:picChg chg="add">
          <ac:chgData name="Hendol Hilarino - Francal" userId="S::designer12@francal.com.br::fb82f10c-7cbf-498d-b48d-274393d7e895" providerId="AD" clId="Web-{1F7F5732-86C1-C259-ADA9-C7AAC4E4EC49}" dt="2025-05-21T16:51:09.116" v="52"/>
          <ac:picMkLst>
            <pc:docMk/>
            <pc:sldMk cId="129522407" sldId="322"/>
            <ac:picMk id="10" creationId="{2B1A16AC-6A0F-E911-FE15-CB46B225AA04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0:25.193" v="32"/>
        <pc:sldMkLst>
          <pc:docMk/>
          <pc:sldMk cId="1401661223" sldId="323"/>
        </pc:sldMkLst>
        <pc:picChg chg="add">
          <ac:chgData name="Hendol Hilarino - Francal" userId="S::designer12@francal.com.br::fb82f10c-7cbf-498d-b48d-274393d7e895" providerId="AD" clId="Web-{1F7F5732-86C1-C259-ADA9-C7AAC4E4EC49}" dt="2025-05-21T16:50:25.193" v="32"/>
          <ac:picMkLst>
            <pc:docMk/>
            <pc:sldMk cId="1401661223" sldId="323"/>
            <ac:picMk id="5" creationId="{801CE44F-8416-7678-EEBC-9F259A1D5369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49:58.035" v="24"/>
        <pc:sldMkLst>
          <pc:docMk/>
          <pc:sldMk cId="73477475" sldId="327"/>
        </pc:sldMkLst>
        <pc:picChg chg="add">
          <ac:chgData name="Hendol Hilarino - Francal" userId="S::designer12@francal.com.br::fb82f10c-7cbf-498d-b48d-274393d7e895" providerId="AD" clId="Web-{1F7F5732-86C1-C259-ADA9-C7AAC4E4EC49}" dt="2025-05-21T16:49:58.035" v="24"/>
          <ac:picMkLst>
            <pc:docMk/>
            <pc:sldMk cId="73477475" sldId="327"/>
            <ac:picMk id="9" creationId="{2D73C561-649D-D7D6-3D8E-118DBF551090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49:51.644" v="22"/>
        <pc:sldMkLst>
          <pc:docMk/>
          <pc:sldMk cId="140831680" sldId="333"/>
        </pc:sldMkLst>
      </pc:sldChg>
      <pc:sldChg chg="addSp delSp">
        <pc:chgData name="Hendol Hilarino - Francal" userId="S::designer12@francal.com.br::fb82f10c-7cbf-498d-b48d-274393d7e895" providerId="AD" clId="Web-{1F7F5732-86C1-C259-ADA9-C7AAC4E4EC49}" dt="2025-05-21T16:50:57.460" v="44"/>
        <pc:sldMkLst>
          <pc:docMk/>
          <pc:sldMk cId="220101776" sldId="334"/>
        </pc:sldMkLst>
        <pc:picChg chg="add">
          <ac:chgData name="Hendol Hilarino - Francal" userId="S::designer12@francal.com.br::fb82f10c-7cbf-498d-b48d-274393d7e895" providerId="AD" clId="Web-{1F7F5732-86C1-C259-ADA9-C7AAC4E4EC49}" dt="2025-05-21T16:50:57.460" v="44"/>
          <ac:picMkLst>
            <pc:docMk/>
            <pc:sldMk cId="220101776" sldId="334"/>
            <ac:picMk id="10" creationId="{7724F63F-567D-2D8C-B49E-617FE553FC03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1:00.866" v="46"/>
        <pc:sldMkLst>
          <pc:docMk/>
          <pc:sldMk cId="970268282" sldId="335"/>
        </pc:sldMkLst>
        <pc:picChg chg="add">
          <ac:chgData name="Hendol Hilarino - Francal" userId="S::designer12@francal.com.br::fb82f10c-7cbf-498d-b48d-274393d7e895" providerId="AD" clId="Web-{1F7F5732-86C1-C259-ADA9-C7AAC4E4EC49}" dt="2025-05-21T16:51:00.866" v="46"/>
          <ac:picMkLst>
            <pc:docMk/>
            <pc:sldMk cId="970268282" sldId="335"/>
            <ac:picMk id="12" creationId="{05E64384-38B9-722E-0F20-9DFD6FD91F02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1:03.757" v="48"/>
        <pc:sldMkLst>
          <pc:docMk/>
          <pc:sldMk cId="3173107639" sldId="336"/>
        </pc:sldMkLst>
      </pc:sldChg>
      <pc:sldChg chg="addSp delSp">
        <pc:chgData name="Hendol Hilarino - Francal" userId="S::designer12@francal.com.br::fb82f10c-7cbf-498d-b48d-274393d7e895" providerId="AD" clId="Web-{1F7F5732-86C1-C259-ADA9-C7AAC4E4EC49}" dt="2025-05-21T16:51:06.491" v="50"/>
        <pc:sldMkLst>
          <pc:docMk/>
          <pc:sldMk cId="954079050" sldId="337"/>
        </pc:sldMkLst>
      </pc:sldChg>
      <pc:sldChg chg="addSp delSp">
        <pc:chgData name="Hendol Hilarino - Francal" userId="S::designer12@francal.com.br::fb82f10c-7cbf-498d-b48d-274393d7e895" providerId="AD" clId="Web-{1F7F5732-86C1-C259-ADA9-C7AAC4E4EC49}" dt="2025-05-21T16:51:19.273" v="58"/>
        <pc:sldMkLst>
          <pc:docMk/>
          <pc:sldMk cId="1970986458" sldId="338"/>
        </pc:sldMkLst>
        <pc:picChg chg="add">
          <ac:chgData name="Hendol Hilarino - Francal" userId="S::designer12@francal.com.br::fb82f10c-7cbf-498d-b48d-274393d7e895" providerId="AD" clId="Web-{1F7F5732-86C1-C259-ADA9-C7AAC4E4EC49}" dt="2025-05-21T16:51:19.273" v="58"/>
          <ac:picMkLst>
            <pc:docMk/>
            <pc:sldMk cId="1970986458" sldId="338"/>
            <ac:picMk id="11" creationId="{50513A41-3F1C-E0B4-AD52-0E3E14BA17AE}"/>
          </ac:picMkLst>
        </pc:picChg>
      </pc:sldChg>
      <pc:sldChg chg="addSp delSp modSp">
        <pc:chgData name="Hendol Hilarino - Francal" userId="S::designer12@francal.com.br::fb82f10c-7cbf-498d-b48d-274393d7e895" providerId="AD" clId="Web-{1F7F5732-86C1-C259-ADA9-C7AAC4E4EC49}" dt="2025-05-21T16:53:09.825" v="77" actId="1076"/>
        <pc:sldMkLst>
          <pc:docMk/>
          <pc:sldMk cId="3341956140" sldId="339"/>
        </pc:sldMkLst>
        <pc:picChg chg="add mod">
          <ac:chgData name="Hendol Hilarino - Francal" userId="S::designer12@francal.com.br::fb82f10c-7cbf-498d-b48d-274393d7e895" providerId="AD" clId="Web-{1F7F5732-86C1-C259-ADA9-C7AAC4E4EC49}" dt="2025-05-21T16:53:09.825" v="77" actId="1076"/>
          <ac:picMkLst>
            <pc:docMk/>
            <pc:sldMk cId="3341956140" sldId="339"/>
            <ac:picMk id="3" creationId="{D3C529C3-8375-DE67-0275-26107BA40271}"/>
          </ac:picMkLst>
        </pc:picChg>
        <pc:picChg chg="mod">
          <ac:chgData name="Hendol Hilarino - Francal" userId="S::designer12@francal.com.br::fb82f10c-7cbf-498d-b48d-274393d7e895" providerId="AD" clId="Web-{1F7F5732-86C1-C259-ADA9-C7AAC4E4EC49}" dt="2025-05-21T16:47:09.357" v="6" actId="1076"/>
          <ac:picMkLst>
            <pc:docMk/>
            <pc:sldMk cId="3341956140" sldId="339"/>
            <ac:picMk id="4" creationId="{9054198E-A1F8-EB08-940C-1EAB5D4E616A}"/>
          </ac:picMkLst>
        </pc:picChg>
      </pc:sldChg>
      <pc:sldChg chg="addSp delSp modSp">
        <pc:chgData name="Hendol Hilarino - Francal" userId="S::designer12@francal.com.br::fb82f10c-7cbf-498d-b48d-274393d7e895" providerId="AD" clId="Web-{1F7F5732-86C1-C259-ADA9-C7AAC4E4EC49}" dt="2025-05-21T17:10:44.540" v="391" actId="1076"/>
        <pc:sldMkLst>
          <pc:docMk/>
          <pc:sldMk cId="1119372115" sldId="341"/>
        </pc:sldMkLst>
        <pc:picChg chg="add mod">
          <ac:chgData name="Hendol Hilarino - Francal" userId="S::designer12@francal.com.br::fb82f10c-7cbf-498d-b48d-274393d7e895" providerId="AD" clId="Web-{1F7F5732-86C1-C259-ADA9-C7AAC4E4EC49}" dt="2025-05-21T17:10:44.540" v="391" actId="1076"/>
          <ac:picMkLst>
            <pc:docMk/>
            <pc:sldMk cId="1119372115" sldId="341"/>
            <ac:picMk id="2" creationId="{D451DAC6-1F56-675E-D932-85B9283765D3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1:29.570" v="64"/>
        <pc:sldMkLst>
          <pc:docMk/>
          <pc:sldMk cId="4054139390" sldId="342"/>
        </pc:sldMkLst>
        <pc:picChg chg="add">
          <ac:chgData name="Hendol Hilarino - Francal" userId="S::designer12@francal.com.br::fb82f10c-7cbf-498d-b48d-274393d7e895" providerId="AD" clId="Web-{1F7F5732-86C1-C259-ADA9-C7AAC4E4EC49}" dt="2025-05-21T16:51:29.570" v="64"/>
          <ac:picMkLst>
            <pc:docMk/>
            <pc:sldMk cId="4054139390" sldId="342"/>
            <ac:picMk id="10" creationId="{110EE546-659F-8A05-5D7B-2D8650FBEFFC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1:39.805" v="70"/>
        <pc:sldMkLst>
          <pc:docMk/>
          <pc:sldMk cId="2754769367" sldId="344"/>
        </pc:sldMkLst>
        <pc:picChg chg="add">
          <ac:chgData name="Hendol Hilarino - Francal" userId="S::designer12@francal.com.br::fb82f10c-7cbf-498d-b48d-274393d7e895" providerId="AD" clId="Web-{1F7F5732-86C1-C259-ADA9-C7AAC4E4EC49}" dt="2025-05-21T16:51:39.805" v="70"/>
          <ac:picMkLst>
            <pc:docMk/>
            <pc:sldMk cId="2754769367" sldId="344"/>
            <ac:picMk id="10" creationId="{C22E9EAB-9C42-3F9F-D88F-09C9958AE839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6:51:41.883" v="72"/>
        <pc:sldMkLst>
          <pc:docMk/>
          <pc:sldMk cId="3566270960" sldId="345"/>
        </pc:sldMkLst>
        <pc:picChg chg="add">
          <ac:chgData name="Hendol Hilarino - Francal" userId="S::designer12@francal.com.br::fb82f10c-7cbf-498d-b48d-274393d7e895" providerId="AD" clId="Web-{1F7F5732-86C1-C259-ADA9-C7AAC4E4EC49}" dt="2025-05-21T16:51:41.883" v="72"/>
          <ac:picMkLst>
            <pc:docMk/>
            <pc:sldMk cId="3566270960" sldId="345"/>
            <ac:picMk id="4" creationId="{3874BC75-9842-B362-2AF8-E2ED7AB15FEB}"/>
          </ac:picMkLst>
        </pc:picChg>
      </pc:sldChg>
      <pc:sldChg chg="addSp delSp modSp">
        <pc:chgData name="Hendol Hilarino - Francal" userId="S::designer12@francal.com.br::fb82f10c-7cbf-498d-b48d-274393d7e895" providerId="AD" clId="Web-{1F7F5732-86C1-C259-ADA9-C7AAC4E4EC49}" dt="2025-05-21T17:08:26.378" v="369" actId="1076"/>
        <pc:sldMkLst>
          <pc:docMk/>
          <pc:sldMk cId="1339721421" sldId="348"/>
        </pc:sldMkLst>
        <pc:picChg chg="add mod">
          <ac:chgData name="Hendol Hilarino - Francal" userId="S::designer12@francal.com.br::fb82f10c-7cbf-498d-b48d-274393d7e895" providerId="AD" clId="Web-{1F7F5732-86C1-C259-ADA9-C7AAC4E4EC49}" dt="2025-05-21T17:08:26.378" v="369" actId="1076"/>
          <ac:picMkLst>
            <pc:docMk/>
            <pc:sldMk cId="1339721421" sldId="348"/>
            <ac:picMk id="8" creationId="{D08DF92F-10C3-2EC2-F290-0F001BB4AF41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7:08:27.253" v="370"/>
        <pc:sldMkLst>
          <pc:docMk/>
          <pc:sldMk cId="2293925715" sldId="349"/>
        </pc:sldMkLst>
        <pc:picChg chg="add">
          <ac:chgData name="Hendol Hilarino - Francal" userId="S::designer12@francal.com.br::fb82f10c-7cbf-498d-b48d-274393d7e895" providerId="AD" clId="Web-{1F7F5732-86C1-C259-ADA9-C7AAC4E4EC49}" dt="2025-05-21T17:08:27.253" v="370"/>
          <ac:picMkLst>
            <pc:docMk/>
            <pc:sldMk cId="2293925715" sldId="349"/>
            <ac:picMk id="10" creationId="{947BE1C0-37C4-FD3C-695F-7F9899EC2D7D}"/>
          </ac:picMkLst>
        </pc:picChg>
      </pc:sldChg>
      <pc:sldChg chg="addSp delSp">
        <pc:chgData name="Hendol Hilarino - Francal" userId="S::designer12@francal.com.br::fb82f10c-7cbf-498d-b48d-274393d7e895" providerId="AD" clId="Web-{1F7F5732-86C1-C259-ADA9-C7AAC4E4EC49}" dt="2025-05-21T17:08:53.270" v="375"/>
        <pc:sldMkLst>
          <pc:docMk/>
          <pc:sldMk cId="2155085120" sldId="350"/>
        </pc:sldMkLst>
        <pc:picChg chg="add">
          <ac:chgData name="Hendol Hilarino - Francal" userId="S::designer12@francal.com.br::fb82f10c-7cbf-498d-b48d-274393d7e895" providerId="AD" clId="Web-{1F7F5732-86C1-C259-ADA9-C7AAC4E4EC49}" dt="2025-05-21T17:08:53.270" v="375"/>
          <ac:picMkLst>
            <pc:docMk/>
            <pc:sldMk cId="2155085120" sldId="350"/>
            <ac:picMk id="26" creationId="{E37567BC-B0C2-1C91-8339-D01182B67EAC}"/>
          </ac:picMkLst>
        </pc:picChg>
      </pc:sldChg>
      <pc:sldChg chg="addSp delSp modSp add replId">
        <pc:chgData name="Hendol Hilarino - Francal" userId="S::designer12@francal.com.br::fb82f10c-7cbf-498d-b48d-274393d7e895" providerId="AD" clId="Web-{1F7F5732-86C1-C259-ADA9-C7AAC4E4EC49}" dt="2025-05-21T17:06:39.827" v="359" actId="20577"/>
        <pc:sldMkLst>
          <pc:docMk/>
          <pc:sldMk cId="3551448097" sldId="351"/>
        </pc:sldMkLst>
        <pc:spChg chg="add mod">
          <ac:chgData name="Hendol Hilarino - Francal" userId="S::designer12@francal.com.br::fb82f10c-7cbf-498d-b48d-274393d7e895" providerId="AD" clId="Web-{1F7F5732-86C1-C259-ADA9-C7AAC4E4EC49}" dt="2025-05-21T17:03:27.303" v="278" actId="1076"/>
          <ac:spMkLst>
            <pc:docMk/>
            <pc:sldMk cId="3551448097" sldId="351"/>
            <ac:spMk id="35" creationId="{A4561DEE-D13C-00AD-3268-E910E14E7229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3:27.319" v="279" actId="1076"/>
          <ac:spMkLst>
            <pc:docMk/>
            <pc:sldMk cId="3551448097" sldId="351"/>
            <ac:spMk id="36" creationId="{555512BB-BE66-0D71-5C62-B682BF9F7246}"/>
          </ac:spMkLst>
        </pc:spChg>
        <pc:spChg chg="mod">
          <ac:chgData name="Hendol Hilarino - Francal" userId="S::designer12@francal.com.br::fb82f10c-7cbf-498d-b48d-274393d7e895" providerId="AD" clId="Web-{1F7F5732-86C1-C259-ADA9-C7AAC4E4EC49}" dt="2025-05-21T17:03:46.054" v="290" actId="1076"/>
          <ac:spMkLst>
            <pc:docMk/>
            <pc:sldMk cId="3551448097" sldId="351"/>
            <ac:spMk id="39" creationId="{1AC4F5DF-F217-8D85-FAE6-E9E5C0C40CD6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3:42.319" v="289" actId="1076"/>
          <ac:spMkLst>
            <pc:docMk/>
            <pc:sldMk cId="3551448097" sldId="351"/>
            <ac:spMk id="41" creationId="{DE81B766-6FE4-1EB6-587A-288B0CFDAE80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4:18.805" v="301" actId="1076"/>
          <ac:spMkLst>
            <pc:docMk/>
            <pc:sldMk cId="3551448097" sldId="351"/>
            <ac:spMk id="61" creationId="{B3986B0B-00EA-A72E-2224-BF30C81015D4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4:03.898" v="292" actId="1076"/>
          <ac:spMkLst>
            <pc:docMk/>
            <pc:sldMk cId="3551448097" sldId="351"/>
            <ac:spMk id="63" creationId="{9FBC1B80-3F54-DD7D-B2EC-4BCEE00C0102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4:25.071" v="302" actId="1076"/>
          <ac:spMkLst>
            <pc:docMk/>
            <pc:sldMk cId="3551448097" sldId="351"/>
            <ac:spMk id="64" creationId="{5E1DD60F-3EAD-762E-5261-B95B2EE0FA65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4:25.087" v="303" actId="1076"/>
          <ac:spMkLst>
            <pc:docMk/>
            <pc:sldMk cId="3551448097" sldId="351"/>
            <ac:spMk id="65" creationId="{D28E145F-287C-90AE-7D91-4CB7428B3B6A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4:34.665" v="304" actId="1076"/>
          <ac:spMkLst>
            <pc:docMk/>
            <pc:sldMk cId="3551448097" sldId="351"/>
            <ac:spMk id="66" creationId="{A713DFE2-B807-DCDE-84A1-9FF4507B7A48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4:34.681" v="305" actId="1076"/>
          <ac:spMkLst>
            <pc:docMk/>
            <pc:sldMk cId="3551448097" sldId="351"/>
            <ac:spMk id="67" creationId="{406DDEDA-D87A-F377-FC11-F17FEAA38B04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4:48.885" v="308" actId="1076"/>
          <ac:spMkLst>
            <pc:docMk/>
            <pc:sldMk cId="3551448097" sldId="351"/>
            <ac:spMk id="69" creationId="{7EBFE98C-CCF2-5D89-197E-60D3459FE3C1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4:48.900" v="309" actId="1076"/>
          <ac:spMkLst>
            <pc:docMk/>
            <pc:sldMk cId="3551448097" sldId="351"/>
            <ac:spMk id="71" creationId="{385A4E54-B751-CF2B-AC3C-9F578A18E01E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4:58.854" v="312" actId="1076"/>
          <ac:spMkLst>
            <pc:docMk/>
            <pc:sldMk cId="3551448097" sldId="351"/>
            <ac:spMk id="73" creationId="{D83E280E-316E-4C12-08CD-375A2E9AE325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4:58.870" v="313" actId="1076"/>
          <ac:spMkLst>
            <pc:docMk/>
            <pc:sldMk cId="3551448097" sldId="351"/>
            <ac:spMk id="75" creationId="{58B8B64D-5C94-8B9E-33A7-C00770BC588E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5:09.511" v="316" actId="1076"/>
          <ac:spMkLst>
            <pc:docMk/>
            <pc:sldMk cId="3551448097" sldId="351"/>
            <ac:spMk id="77" creationId="{4F18024E-20FC-FA15-568F-71CC973F05F6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5:09.526" v="317" actId="1076"/>
          <ac:spMkLst>
            <pc:docMk/>
            <pc:sldMk cId="3551448097" sldId="351"/>
            <ac:spMk id="79" creationId="{2DD67973-E6EC-A579-8A05-FB80F1C2538B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5:20.605" v="320" actId="1076"/>
          <ac:spMkLst>
            <pc:docMk/>
            <pc:sldMk cId="3551448097" sldId="351"/>
            <ac:spMk id="81" creationId="{8196792D-BC31-9C75-F5C5-3D5AC233EDB2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5:20.620" v="321" actId="1076"/>
          <ac:spMkLst>
            <pc:docMk/>
            <pc:sldMk cId="3551448097" sldId="351"/>
            <ac:spMk id="83" creationId="{4F067895-1325-1221-32F2-86FBFC4B7B85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5:45.325" v="336" actId="1076"/>
          <ac:spMkLst>
            <pc:docMk/>
            <pc:sldMk cId="3551448097" sldId="351"/>
            <ac:spMk id="93" creationId="{DBC65455-57ED-2C9C-D31B-A7FA666505BE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5:45.340" v="337" actId="1076"/>
          <ac:spMkLst>
            <pc:docMk/>
            <pc:sldMk cId="3551448097" sldId="351"/>
            <ac:spMk id="95" creationId="{7DB2597D-CBA9-B61C-25DB-DB973A250631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6:39.827" v="359" actId="20577"/>
          <ac:spMkLst>
            <pc:docMk/>
            <pc:sldMk cId="3551448097" sldId="351"/>
            <ac:spMk id="97" creationId="{B3AABD12-6E23-DB25-515B-2BB8963CCFCD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6:20.107" v="343" actId="1076"/>
          <ac:spMkLst>
            <pc:docMk/>
            <pc:sldMk cId="3551448097" sldId="351"/>
            <ac:spMk id="99" creationId="{BAA18323-D4B4-430A-FD21-02A5E369878C}"/>
          </ac:spMkLst>
        </pc:spChg>
        <pc:spChg chg="add del mod">
          <ac:chgData name="Hendol Hilarino - Francal" userId="S::designer12@francal.com.br::fb82f10c-7cbf-498d-b48d-274393d7e895" providerId="AD" clId="Web-{1F7F5732-86C1-C259-ADA9-C7AAC4E4EC49}" dt="2025-05-21T17:06:34.092" v="355" actId="20577"/>
          <ac:spMkLst>
            <pc:docMk/>
            <pc:sldMk cId="3551448097" sldId="351"/>
            <ac:spMk id="101" creationId="{9FEC68FB-7A0D-311B-DC34-2BA1F732E46D}"/>
          </ac:spMkLst>
        </pc:spChg>
        <pc:spChg chg="add mod">
          <ac:chgData name="Hendol Hilarino - Francal" userId="S::designer12@francal.com.br::fb82f10c-7cbf-498d-b48d-274393d7e895" providerId="AD" clId="Web-{1F7F5732-86C1-C259-ADA9-C7AAC4E4EC49}" dt="2025-05-21T17:06:25.623" v="349" actId="1076"/>
          <ac:spMkLst>
            <pc:docMk/>
            <pc:sldMk cId="3551448097" sldId="351"/>
            <ac:spMk id="103" creationId="{CD1688B7-78C8-197B-0A08-63C1FD0BA171}"/>
          </ac:spMkLst>
        </pc:spChg>
        <pc:picChg chg="add mod">
          <ac:chgData name="Hendol Hilarino - Francal" userId="S::designer12@francal.com.br::fb82f10c-7cbf-498d-b48d-274393d7e895" providerId="AD" clId="Web-{1F7F5732-86C1-C259-ADA9-C7AAC4E4EC49}" dt="2025-05-21T17:03:18.240" v="276"/>
          <ac:picMkLst>
            <pc:docMk/>
            <pc:sldMk cId="3551448097" sldId="351"/>
            <ac:picMk id="34" creationId="{905567A3-EF17-C7F2-622C-8DCA06B22AA2}"/>
          </ac:picMkLst>
        </pc:picChg>
      </pc:sldChg>
    </pc:docChg>
  </pc:docChgLst>
  <pc:docChgLst>
    <pc:chgData name="Valeska Oliveira - Francal" userId="S::valeska.oliveira@francal.com.br::7bd41f37-4897-4339-9d5f-017982eb4406" providerId="AD" clId="Web-{33FB578A-02A9-DD69-F521-A5DD83E73B8A}"/>
    <pc:docChg chg="mod sldOrd">
      <pc:chgData name="Valeska Oliveira - Francal" userId="S::valeska.oliveira@francal.com.br::7bd41f37-4897-4339-9d5f-017982eb4406" providerId="AD" clId="Web-{33FB578A-02A9-DD69-F521-A5DD83E73B8A}" dt="2025-05-23T11:26:19.202" v="3"/>
      <pc:docMkLst>
        <pc:docMk/>
      </pc:docMkLst>
      <pc:sldChg chg="ord">
        <pc:chgData name="Valeska Oliveira - Francal" userId="S::valeska.oliveira@francal.com.br::7bd41f37-4897-4339-9d5f-017982eb4406" providerId="AD" clId="Web-{33FB578A-02A9-DD69-F521-A5DD83E73B8A}" dt="2025-05-23T11:26:19.202" v="3"/>
        <pc:sldMkLst>
          <pc:docMk/>
          <pc:sldMk cId="3566270960" sldId="345"/>
        </pc:sldMkLst>
      </pc:sldChg>
    </pc:docChg>
  </pc:docChgLst>
  <pc:docChgLst>
    <pc:chgData name="Leandro Ribeiro - Francal" userId="S::leandro.ribeiro@francal.com.br::e18aa4be-0741-4d91-b352-ea14cef4de39" providerId="AD" clId="Web-{7C66B3C6-EF30-36C7-3D01-79511FBE7A95}"/>
    <pc:docChg chg="modSld">
      <pc:chgData name="Leandro Ribeiro - Francal" userId="S::leandro.ribeiro@francal.com.br::e18aa4be-0741-4d91-b352-ea14cef4de39" providerId="AD" clId="Web-{7C66B3C6-EF30-36C7-3D01-79511FBE7A95}" dt="2025-06-06T14:51:30.628" v="1"/>
      <pc:docMkLst>
        <pc:docMk/>
      </pc:docMkLst>
      <pc:sldChg chg="addSp delSp">
        <pc:chgData name="Leandro Ribeiro - Francal" userId="S::leandro.ribeiro@francal.com.br::e18aa4be-0741-4d91-b352-ea14cef4de39" providerId="AD" clId="Web-{7C66B3C6-EF30-36C7-3D01-79511FBE7A95}" dt="2025-06-06T14:51:30.628" v="1"/>
        <pc:sldMkLst>
          <pc:docMk/>
          <pc:sldMk cId="2034788383" sldId="353"/>
        </pc:sldMkLst>
        <pc:picChg chg="add del">
          <ac:chgData name="Leandro Ribeiro - Francal" userId="S::leandro.ribeiro@francal.com.br::e18aa4be-0741-4d91-b352-ea14cef4de39" providerId="AD" clId="Web-{7C66B3C6-EF30-36C7-3D01-79511FBE7A95}" dt="2025-06-06T14:51:30.628" v="1"/>
          <ac:picMkLst>
            <pc:docMk/>
            <pc:sldMk cId="2034788383" sldId="353"/>
            <ac:picMk id="2" creationId="{1742913B-658B-3D85-4760-20CD289002F7}"/>
          </ac:picMkLst>
        </pc:picChg>
      </pc:sldChg>
    </pc:docChg>
  </pc:docChgLst>
  <pc:docChgLst>
    <pc:chgData name="Hendol Hilarino - Francal" userId="S::designer12@francal.com.br::fb82f10c-7cbf-498d-b48d-274393d7e895" providerId="AD" clId="Web-{EDE3F714-6E86-9273-444D-5B563E49AF42}"/>
    <pc:docChg chg="modSld">
      <pc:chgData name="Hendol Hilarino - Francal" userId="S::designer12@francal.com.br::fb82f10c-7cbf-498d-b48d-274393d7e895" providerId="AD" clId="Web-{EDE3F714-6E86-9273-444D-5B563E49AF42}" dt="2025-05-23T16:16:34.227" v="9"/>
      <pc:docMkLst>
        <pc:docMk/>
      </pc:docMkLst>
      <pc:sldChg chg="addSp delSp modSp">
        <pc:chgData name="Hendol Hilarino - Francal" userId="S::designer12@francal.com.br::fb82f10c-7cbf-498d-b48d-274393d7e895" providerId="AD" clId="Web-{EDE3F714-6E86-9273-444D-5B563E49AF42}" dt="2025-05-23T16:16:34.227" v="9"/>
        <pc:sldMkLst>
          <pc:docMk/>
          <pc:sldMk cId="2097895152" sldId="352"/>
        </pc:sldMkLst>
        <pc:spChg chg="mod">
          <ac:chgData name="Hendol Hilarino - Francal" userId="S::designer12@francal.com.br::fb82f10c-7cbf-498d-b48d-274393d7e895" providerId="AD" clId="Web-{EDE3F714-6E86-9273-444D-5B563E49AF42}" dt="2025-05-23T16:15:12.927" v="6" actId="1076"/>
          <ac:spMkLst>
            <pc:docMk/>
            <pc:sldMk cId="2097895152" sldId="352"/>
            <ac:spMk id="4" creationId="{A9D69D8A-B156-3B27-A379-A4FC62EC63FB}"/>
          </ac:spMkLst>
        </pc:spChg>
        <pc:spChg chg="mod">
          <ac:chgData name="Hendol Hilarino - Francal" userId="S::designer12@francal.com.br::fb82f10c-7cbf-498d-b48d-274393d7e895" providerId="AD" clId="Web-{EDE3F714-6E86-9273-444D-5B563E49AF42}" dt="2025-05-23T16:15:08.115" v="5" actId="14100"/>
          <ac:spMkLst>
            <pc:docMk/>
            <pc:sldMk cId="2097895152" sldId="352"/>
            <ac:spMk id="5" creationId="{26A3F1C1-CB76-3508-6B14-A2AF57894F88}"/>
          </ac:spMkLst>
        </pc:spChg>
        <pc:spChg chg="mod">
          <ac:chgData name="Hendol Hilarino - Francal" userId="S::designer12@francal.com.br::fb82f10c-7cbf-498d-b48d-274393d7e895" providerId="AD" clId="Web-{EDE3F714-6E86-9273-444D-5B563E49AF42}" dt="2025-05-23T16:14:53.427" v="3" actId="1076"/>
          <ac:spMkLst>
            <pc:docMk/>
            <pc:sldMk cId="2097895152" sldId="352"/>
            <ac:spMk id="6" creationId="{773B8368-2234-6383-9A9A-D153656EE3A2}"/>
          </ac:spMkLst>
        </pc:spChg>
        <pc:picChg chg="add del mod ord">
          <ac:chgData name="Hendol Hilarino - Francal" userId="S::designer12@francal.com.br::fb82f10c-7cbf-498d-b48d-274393d7e895" providerId="AD" clId="Web-{EDE3F714-6E86-9273-444D-5B563E49AF42}" dt="2025-05-23T16:16:27.446" v="7"/>
          <ac:picMkLst>
            <pc:docMk/>
            <pc:sldMk cId="2097895152" sldId="352"/>
            <ac:picMk id="2" creationId="{99419BF3-9049-D032-D5AA-3043181890A2}"/>
          </ac:picMkLst>
        </pc:picChg>
        <pc:picChg chg="add mod ord">
          <ac:chgData name="Hendol Hilarino - Francal" userId="S::designer12@francal.com.br::fb82f10c-7cbf-498d-b48d-274393d7e895" providerId="AD" clId="Web-{EDE3F714-6E86-9273-444D-5B563E49AF42}" dt="2025-05-23T16:16:34.227" v="9"/>
          <ac:picMkLst>
            <pc:docMk/>
            <pc:sldMk cId="2097895152" sldId="352"/>
            <ac:picMk id="3" creationId="{F9CE3C8C-88BC-ECCC-0E2C-DBEB3AAFD93D}"/>
          </ac:picMkLst>
        </pc:picChg>
      </pc:sldChg>
    </pc:docChg>
  </pc:docChgLst>
</pc:chgInfo>
</file>

<file path=ppt/comments/modernComment_107_2DE3AC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BA6DC58-C57F-42C5-87FB-57F507864D3D}" authorId="{C990040F-C4AE-3FE9-C055-B6AFF33C1B4D}" status="resolved" created="2025-05-23T11:23:19.790" startDate="2025-05-23T11:23:19.790" dueDate="2025-05-23T11:23:19.790" assignedTo="{E5428607-99C0-BC03-EB1C-425A112592E1}" complete="100000" title="@Leandro Ribeiro - Francal @Ariana Gonçalves - Francal excluir o B2B. Ele não é o visitante alvo">
    <pc:sldMkLst xmlns:pc="http://schemas.microsoft.com/office/powerpoint/2013/main/command">
      <pc:docMk/>
      <pc:sldMk cId="769895618" sldId="263"/>
    </pc:sldMkLst>
    <p188:txBody>
      <a:bodyPr/>
      <a:lstStyle/>
      <a:p>
        <a:r>
          <a:rPr lang="pt-BR"/>
          <a:t>[@Leandro Ribeiro - Francal] [@Ariana Gonçalves - Francal] excluir o B2B. Ele não é o visitante alvo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23T11:23:19.790" id="{68A14C34-92F8-499A-8A91-A15242227213}">
              <p228:atrbtn authorId="{C990040F-C4AE-3FE9-C055-B6AFF33C1B4D}"/>
              <p228:anchr>
                <p228:comment id="{0BA6DC58-C57F-42C5-87FB-57F507864D3D}"/>
              </p228:anchr>
              <p228:add/>
            </p228:event>
            <p228:event time="2025-05-23T11:23:19.790" id="{A14FA0AD-4A57-4641-96CA-587F98A60DAA}">
              <p228:atrbtn authorId="{C990040F-C4AE-3FE9-C055-B6AFF33C1B4D}"/>
              <p228:anchr>
                <p228:comment id="{0BA6DC58-C57F-42C5-87FB-57F507864D3D}"/>
              </p228:anchr>
              <p228:asgn authorId="{E5428607-99C0-BC03-EB1C-425A112592E1}"/>
            </p228:event>
            <p228:event time="2025-05-23T11:23:19.790" id="{E2193178-74CF-4F72-9A4D-3892BD2FE3EF}">
              <p228:atrbtn authorId="{C990040F-C4AE-3FE9-C055-B6AFF33C1B4D}"/>
              <p228:anchr>
                <p228:comment id="{0BA6DC58-C57F-42C5-87FB-57F507864D3D}"/>
              </p228:anchr>
              <p228:title val="@Leandro Ribeiro - Francal @Ariana Gonçalves - Francal excluir o B2B. Ele não é o visitante alvo"/>
            </p228:event>
            <p228:event time="2025-05-23T11:23:19.790" id="{5A6AEA1B-29EA-4804-AE98-FE57BF378BE6}">
              <p228:atrbtn authorId="{C990040F-C4AE-3FE9-C055-B6AFF33C1B4D}"/>
              <p228:anchr>
                <p228:comment id="{0BA6DC58-C57F-42C5-87FB-57F507864D3D}"/>
              </p228:anchr>
              <p228:date stDt="2025-05-23T11:23:19.790" endDt="2025-05-23T11:23:19.790"/>
            </p228:event>
            <p228:event time="2025-05-23T16:21:17.923" id="{25391C2D-EF22-4371-A16C-71A557440CEE}">
              <p228:atrbtn authorId="{E5428607-99C0-BC03-EB1C-425A112592E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0A_218160D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7A5B322-408C-4345-8492-BD878FD9E97C}" authorId="{506AEE5E-9397-DD33-3330-C1A291B9365A}" status="resolved" created="2025-05-26T22:22:29.160" startDate="2025-05-26T22:22:29.160" dueDate="2025-05-26T22:22:29.160" assignedTo="{E5428607-99C0-BC03-EB1C-425A112592E1}" complete="100000" title="@Leandro Ribeiro - Francal trocar congresso vegetariano por congresso vegano">
    <pc:sldMkLst xmlns:pc="http://schemas.microsoft.com/office/powerpoint/2013/main/command">
      <pc:docMk/>
      <pc:sldMk cId="562127063" sldId="266"/>
    </pc:sldMkLst>
    <p188:txBody>
      <a:bodyPr/>
      <a:lstStyle/>
      <a:p>
        <a:r>
          <a:rPr lang="pt-BR"/>
          <a:t>[@Leandro Ribeiro - Francal] trocar congresso vegetariano por congresso vegano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26T22:22:29.160" id="{88FB12C0-C99A-4F0D-BF90-113E3092DA23}">
              <p228:atrbtn authorId="{506AEE5E-9397-DD33-3330-C1A291B9365A}"/>
              <p228:anchr>
                <p228:comment id="{17A5B322-408C-4345-8492-BD878FD9E97C}"/>
              </p228:anchr>
              <p228:add/>
            </p228:event>
            <p228:event time="2025-05-26T22:22:29.160" id="{61A1FF7E-BF0B-4876-912E-5B81BA4E2C72}">
              <p228:atrbtn authorId="{506AEE5E-9397-DD33-3330-C1A291B9365A}"/>
              <p228:anchr>
                <p228:comment id="{17A5B322-408C-4345-8492-BD878FD9E97C}"/>
              </p228:anchr>
              <p228:asgn authorId="{E5428607-99C0-BC03-EB1C-425A112592E1}"/>
            </p228:event>
            <p228:event time="2025-05-26T22:22:29.160" id="{2F732F7A-5D02-42B4-86DE-FD8D632190F4}">
              <p228:atrbtn authorId="{506AEE5E-9397-DD33-3330-C1A291B9365A}"/>
              <p228:anchr>
                <p228:comment id="{17A5B322-408C-4345-8492-BD878FD9E97C}"/>
              </p228:anchr>
              <p228:title val="@Leandro Ribeiro - Francal trocar congresso vegetariano por congresso vegano"/>
            </p228:event>
            <p228:event time="2025-05-26T22:22:29.160" id="{0964252E-DF4B-4126-92EC-EBB090A42DA0}">
              <p228:atrbtn authorId="{506AEE5E-9397-DD33-3330-C1A291B9365A}"/>
              <p228:anchr>
                <p228:comment id="{17A5B322-408C-4345-8492-BD878FD9E97C}"/>
              </p228:anchr>
              <p228:date stDt="2025-05-26T22:22:29.160" endDt="2025-05-26T22:22:29.160"/>
            </p228:event>
            <p228:event time="2025-05-27T13:37:13.024" id="{BB6F979E-3EAE-4F42-B243-B95FA45EACEA}">
              <p228:atrbtn authorId="{E5428607-99C0-BC03-EB1C-425A112592E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1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4A17FC2-FEF1-4D7B-9155-F47468C049F5}" authorId="{506AEE5E-9397-DD33-3330-C1A291B9365A}" status="resolved" created="2025-05-22T21:21:29.818" startDate="2025-05-22T21:21:29.818" dueDate="2025-05-22T21:21:29.818" assignedTo="{E5428607-99C0-BC03-EB1C-425A112592E1}" complete="100000" title="@Leandro Ribeiro - Francal atualizar logo Natu Cheese, não dá leitura.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72"/>
      <ac:spMk id="2" creationId="{00000000-0000-0000-0000-000000000000}"/>
    </ac:deMkLst>
    <p188:txBody>
      <a:bodyPr/>
      <a:lstStyle/>
      <a:p>
        <a:r>
          <a:rPr lang="pt-BR"/>
          <a:t>[@Leandro Ribeiro - Francal] atualizar logo Natu Cheese, não dá leitura.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22T21:21:29.818" id="{D35C7CC8-0FCE-41EF-BF87-E0455D4265B6}">
              <p228:atrbtn authorId="{506AEE5E-9397-DD33-3330-C1A291B9365A}"/>
              <p228:anchr>
                <p228:comment id="{34A17FC2-FEF1-4D7B-9155-F47468C049F5}"/>
              </p228:anchr>
              <p228:add/>
            </p228:event>
            <p228:event time="2025-05-22T21:21:29.818" id="{488BB097-A0FD-48FC-9D78-43A067E61AAF}">
              <p228:atrbtn authorId="{506AEE5E-9397-DD33-3330-C1A291B9365A}"/>
              <p228:anchr>
                <p228:comment id="{34A17FC2-FEF1-4D7B-9155-F47468C049F5}"/>
              </p228:anchr>
              <p228:asgn authorId="{E5428607-99C0-BC03-EB1C-425A112592E1}"/>
            </p228:event>
            <p228:event time="2025-05-22T21:21:29.818" id="{EFB89158-4394-496E-98ED-E83061AFA13C}">
              <p228:atrbtn authorId="{506AEE5E-9397-DD33-3330-C1A291B9365A}"/>
              <p228:anchr>
                <p228:comment id="{34A17FC2-FEF1-4D7B-9155-F47468C049F5}"/>
              </p228:anchr>
              <p228:title val="@Leandro Ribeiro - Francal atualizar logo Natu Cheese, não dá leitura."/>
            </p228:event>
            <p228:event time="2025-05-22T21:21:29.818" id="{3AAF8959-A99D-442B-93F8-740600460CF7}">
              <p228:atrbtn authorId="{506AEE5E-9397-DD33-3330-C1A291B9365A}"/>
              <p228:anchr>
                <p228:comment id="{34A17FC2-FEF1-4D7B-9155-F47468C049F5}"/>
              </p228:anchr>
              <p228:date stDt="2025-05-22T21:21:29.818" endDt="2025-05-22T21:21:29.818"/>
            </p228:event>
            <p228:event time="2025-05-23T16:21:47.565" id="{1FCC85FC-DC53-425E-8830-25EE3A5AAC5B}">
              <p228:atrbtn authorId="{E5428607-99C0-BC03-EB1C-425A112592E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14_C81DC8C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417DDE0-7B6D-4324-AAD5-121A24A546E4}" authorId="{E5428607-99C0-BC03-EB1C-425A112592E1}" status="resolved" created="2025-01-31T14:18:55.539" complete="100000">
    <pc:sldMkLst xmlns:pc="http://schemas.microsoft.com/office/powerpoint/2013/main/command">
      <pc:docMk/>
      <pc:sldMk cId="3357395150" sldId="276"/>
    </pc:sldMkLst>
    <p188:txBody>
      <a:bodyPr/>
      <a:lstStyle/>
      <a:p>
        <a:r>
          <a:rPr lang="pt-BR"/>
          <a:t>Seguir referência de Seafood e incluir o NPS de visitantes também</a:t>
        </a:r>
      </a:p>
    </p188:txBody>
  </p188:cm>
</p188:cmLst>
</file>

<file path=ppt/comments/modernComment_11B_823F8EB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16D634A-557C-4522-AD87-D65F2BAF71AC}" authorId="{E5428607-99C0-BC03-EB1C-425A112592E1}" status="resolved" created="2025-01-31T14:18:55.539" complete="100000">
    <pc:sldMkLst xmlns:pc="http://schemas.microsoft.com/office/powerpoint/2013/main/command">
      <pc:docMk/>
      <pc:sldMk cId="3357395150" sldId="276"/>
    </pc:sldMkLst>
    <p188:txBody>
      <a:bodyPr/>
      <a:lstStyle/>
      <a:p>
        <a:r>
          <a:rPr lang="pt-BR"/>
          <a:t>Seguir referência de Seafood e incluir o NPS de visitantes também</a:t>
        </a:r>
      </a:p>
    </p188:txBody>
  </p188:cm>
</p188:cmLst>
</file>

<file path=ppt/comments/modernComment_12A_937D970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9499FDF-86AB-45EE-A8AD-7A8EB2DDC9A1}" authorId="{C990040F-C4AE-3FE9-C055-B6AFF33C1B4D}" status="resolved" created="2025-05-23T11:27:36.205" startDate="2025-05-23T11:27:36.205" dueDate="2025-05-23T11:27:36.205" assignedTo="{E5428607-99C0-BC03-EB1C-425A112592E1}" complete="100000" title="@Leandro Ribeiro - Francal aqui precisa dizer que a SVB é a organizadora do evento. A Francal não tem o mesmo peso que a SVB, pq é uma contratada. @Ariana Gonçalves - Francal">
    <pc:sldMkLst xmlns:pc="http://schemas.microsoft.com/office/powerpoint/2013/main/command">
      <pc:docMk/>
      <pc:sldMk cId="2474481409" sldId="298"/>
    </pc:sldMkLst>
    <p188:txBody>
      <a:bodyPr/>
      <a:lstStyle/>
      <a:p>
        <a:r>
          <a:rPr lang="pt-BR"/>
          <a:t>[@Leandro Ribeiro - Francal] aqui precisa dizer que a SVB é a organizadora do evento. A Francal não tem o mesmo peso que a SVB, pq é uma contratada.
[@Ariana Gonçalves - Francal]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23T11:27:36.205" id="{8AE794EF-1137-4F66-986E-195E043130C4}">
              <p228:atrbtn authorId="{C990040F-C4AE-3FE9-C055-B6AFF33C1B4D}"/>
              <p228:anchr>
                <p228:comment id="{D9499FDF-86AB-45EE-A8AD-7A8EB2DDC9A1}"/>
              </p228:anchr>
              <p228:add/>
            </p228:event>
            <p228:event time="2025-05-23T11:27:36.205" id="{814B2AC1-65A7-45EF-88DF-D37278A9A84E}">
              <p228:atrbtn authorId="{C990040F-C4AE-3FE9-C055-B6AFF33C1B4D}"/>
              <p228:anchr>
                <p228:comment id="{D9499FDF-86AB-45EE-A8AD-7A8EB2DDC9A1}"/>
              </p228:anchr>
              <p228:asgn authorId="{E5428607-99C0-BC03-EB1C-425A112592E1}"/>
            </p228:event>
            <p228:event time="2025-05-23T11:27:36.205" id="{9C03012F-91B0-4A4A-8B8F-B4D9E6FC2A2B}">
              <p228:atrbtn authorId="{C990040F-C4AE-3FE9-C055-B6AFF33C1B4D}"/>
              <p228:anchr>
                <p228:comment id="{D9499FDF-86AB-45EE-A8AD-7A8EB2DDC9A1}"/>
              </p228:anchr>
              <p228:title val="@Leandro Ribeiro - Francal aqui precisa dizer que a SVB é a organizadora do evento. A Francal não tem o mesmo peso que a SVB, pq é uma contratada. @Ariana Gonçalves - Francal"/>
            </p228:event>
            <p228:event time="2025-05-23T11:27:36.205" id="{B550A47C-CF77-4B70-B998-403459709EC1}">
              <p228:atrbtn authorId="{C990040F-C4AE-3FE9-C055-B6AFF33C1B4D}"/>
              <p228:anchr>
                <p228:comment id="{D9499FDF-86AB-45EE-A8AD-7A8EB2DDC9A1}"/>
              </p228:anchr>
              <p228:date stDt="2025-05-23T11:27:36.205" endDt="2025-05-23T11:27:36.205"/>
            </p228:event>
            <p228:event time="2025-05-23T16:21:24.118" id="{49C47CEF-C333-44C5-94D7-3B1DEEE30EBB}">
              <p228:atrbtn authorId="{E5428607-99C0-BC03-EB1C-425A112592E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2E_98A3D04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C9A15B2-455C-43FF-AC3C-7AAFB95EEC73}" authorId="{506AEE5E-9397-DD33-3330-C1A291B9365A}" status="resolved" created="2025-05-22T21:22:55.947" startDate="2025-05-22T21:22:55.947" dueDate="2025-05-22T21:22:55.947" assignedTo="{E5428607-99C0-BC03-EB1C-425A112592E1}" complete="100000" title="@Leandro Ribeiro - Francal embaixo da imagem colocar: Imagem ilustrativa, opção box.">
    <pc:sldMkLst xmlns:pc="http://schemas.microsoft.com/office/powerpoint/2013/main/command">
      <pc:docMk/>
      <pc:sldMk cId="2560872526" sldId="302"/>
    </pc:sldMkLst>
    <p188:txBody>
      <a:bodyPr/>
      <a:lstStyle/>
      <a:p>
        <a:r>
          <a:rPr lang="pt-BR"/>
          <a:t>[@Leandro Ribeiro - Francal] embaixo da imagem colocar: Imagem ilustrativa, opção box.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22T21:22:55.947" id="{B1209D27-C39D-471B-914A-1E9BA8C9F218}">
              <p228:atrbtn authorId="{506AEE5E-9397-DD33-3330-C1A291B9365A}"/>
              <p228:anchr>
                <p228:comment id="{EC9A15B2-455C-43FF-AC3C-7AAFB95EEC73}"/>
              </p228:anchr>
              <p228:add/>
            </p228:event>
            <p228:event time="2025-05-22T21:22:55.947" id="{B22078FA-4448-4825-9D0D-C7D8DFB2A7E1}">
              <p228:atrbtn authorId="{506AEE5E-9397-DD33-3330-C1A291B9365A}"/>
              <p228:anchr>
                <p228:comment id="{EC9A15B2-455C-43FF-AC3C-7AAFB95EEC73}"/>
              </p228:anchr>
              <p228:asgn authorId="{E5428607-99C0-BC03-EB1C-425A112592E1}"/>
            </p228:event>
            <p228:event time="2025-05-22T21:22:55.947" id="{E810E2D9-1CF0-46DF-A12B-D48B23C9B3B1}">
              <p228:atrbtn authorId="{506AEE5E-9397-DD33-3330-C1A291B9365A}"/>
              <p228:anchr>
                <p228:comment id="{EC9A15B2-455C-43FF-AC3C-7AAFB95EEC73}"/>
              </p228:anchr>
              <p228:title val="@Leandro Ribeiro - Francal embaixo da imagem colocar: Imagem ilustrativa, opção box."/>
            </p228:event>
            <p228:event time="2025-05-22T21:22:55.947" id="{D5259A91-532B-4BB8-9406-8892A63314E0}">
              <p228:atrbtn authorId="{506AEE5E-9397-DD33-3330-C1A291B9365A}"/>
              <p228:anchr>
                <p228:comment id="{EC9A15B2-455C-43FF-AC3C-7AAFB95EEC73}"/>
              </p228:anchr>
              <p228:date stDt="2025-05-22T21:22:55.947" endDt="2025-05-22T21:22:55.947"/>
            </p228:event>
            <p228:event time="2025-05-23T12:50:28.188" id="{BE9C301F-BABD-49FB-8203-1379324719FE}">
              <p228:atrbtn authorId="{E5428607-99C0-BC03-EB1C-425A112592E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3F_9D8EA69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E1D6BF4-3BAB-4FCF-BBCF-E009D49D7BCB}" authorId="{506AEE5E-9397-DD33-3330-C1A291B9365A}" status="resolved" created="2025-05-22T21:23:20.370" startDate="2025-05-22T21:23:20.370" dueDate="2025-05-22T21:23:20.370" assignedTo="{E5428607-99C0-BC03-EB1C-425A112592E1}" complete="100000" title="@Leandro Ribeiro - Francal embaixo da imagem colocar: Imagem ilustrativa, opção box.">
    <pc:sldMkLst xmlns:pc="http://schemas.microsoft.com/office/powerpoint/2013/main/command">
      <pc:docMk/>
      <pc:sldMk cId="2643371674" sldId="319"/>
    </pc:sldMkLst>
    <p188:txBody>
      <a:bodyPr/>
      <a:lstStyle/>
      <a:p>
        <a:r>
          <a:rPr lang="pt-BR"/>
          <a:t>[@Leandro Ribeiro - Francal]  embaixo da imagem colocar: Imagem ilustrativa, opção box.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22T21:23:20.370" id="{632B377A-0933-4C39-869B-C1ECAB1C6E45}">
              <p228:atrbtn authorId="{506AEE5E-9397-DD33-3330-C1A291B9365A}"/>
              <p228:anchr>
                <p228:comment id="{2E1D6BF4-3BAB-4FCF-BBCF-E009D49D7BCB}"/>
              </p228:anchr>
              <p228:add/>
            </p228:event>
            <p228:event time="2025-05-22T21:23:20.370" id="{4D06C3FE-89B9-4F28-A433-CB23A9974ACD}">
              <p228:atrbtn authorId="{506AEE5E-9397-DD33-3330-C1A291B9365A}"/>
              <p228:anchr>
                <p228:comment id="{2E1D6BF4-3BAB-4FCF-BBCF-E009D49D7BCB}"/>
              </p228:anchr>
              <p228:asgn authorId="{E5428607-99C0-BC03-EB1C-425A112592E1}"/>
            </p228:event>
            <p228:event time="2025-05-22T21:23:20.370" id="{FE77E2A0-7349-4374-9396-451FE5576882}">
              <p228:atrbtn authorId="{506AEE5E-9397-DD33-3330-C1A291B9365A}"/>
              <p228:anchr>
                <p228:comment id="{2E1D6BF4-3BAB-4FCF-BBCF-E009D49D7BCB}"/>
              </p228:anchr>
              <p228:title val="@Leandro Ribeiro - Francal embaixo da imagem colocar: Imagem ilustrativa, opção box."/>
            </p228:event>
            <p228:event time="2025-05-22T21:23:20.370" id="{1AB2364C-7D07-42AA-88CC-3F1FA8CF49A2}">
              <p228:atrbtn authorId="{506AEE5E-9397-DD33-3330-C1A291B9365A}"/>
              <p228:anchr>
                <p228:comment id="{2E1D6BF4-3BAB-4FCF-BBCF-E009D49D7BCB}"/>
              </p228:anchr>
              <p228:date stDt="2025-05-22T21:23:20.370" endDt="2025-05-22T21:23:20.370"/>
            </p228:event>
            <p228:event time="2025-05-23T12:50:31.141" id="{C50228CF-A39B-4B04-A0E0-21E4A19A382E}">
              <p228:atrbtn authorId="{E5428607-99C0-BC03-EB1C-425A112592E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40_966E656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A2B3074-A79F-4DD9-9902-EC003D2B53FC}" authorId="{506AEE5E-9397-DD33-3330-C1A291B9365A}" status="resolved" created="2025-05-22T21:26:24.971" startDate="2025-05-22T21:26:24.971" dueDate="2025-05-22T21:26:24.971" assignedTo="{E5428607-99C0-BC03-EB1C-425A112592E1}" complete="100000" title="@Leandro Ribeiro - Francal embaixo da imagem colocar: Imagem ilustrativa, opção box.">
    <pc:sldMkLst xmlns:pc="http://schemas.microsoft.com/office/powerpoint/2013/main/command">
      <pc:docMk/>
      <pc:sldMk cId="2523817327" sldId="320"/>
    </pc:sldMkLst>
    <p188:txBody>
      <a:bodyPr/>
      <a:lstStyle/>
      <a:p>
        <a:r>
          <a:rPr lang="pt-BR"/>
          <a:t>[@Leandro Ribeiro - Francal]  embaixo da imagem colocar: Imagem ilustrativa, opção box.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22T21:26:24.971" id="{A277FDDE-55B2-48C6-8A8E-2A416D316243}">
              <p228:atrbtn authorId="{506AEE5E-9397-DD33-3330-C1A291B9365A}"/>
              <p228:anchr>
                <p228:comment id="{4A2B3074-A79F-4DD9-9902-EC003D2B53FC}"/>
              </p228:anchr>
              <p228:add/>
            </p228:event>
            <p228:event time="2025-05-22T21:26:24.971" id="{32B02B66-4647-49C6-AA84-16DF79A4866A}">
              <p228:atrbtn authorId="{506AEE5E-9397-DD33-3330-C1A291B9365A}"/>
              <p228:anchr>
                <p228:comment id="{4A2B3074-A79F-4DD9-9902-EC003D2B53FC}"/>
              </p228:anchr>
              <p228:asgn authorId="{E5428607-99C0-BC03-EB1C-425A112592E1}"/>
            </p228:event>
            <p228:event time="2025-05-22T21:26:24.971" id="{06B9956D-D832-4420-9338-0CD5EA23246C}">
              <p228:atrbtn authorId="{506AEE5E-9397-DD33-3330-C1A291B9365A}"/>
              <p228:anchr>
                <p228:comment id="{4A2B3074-A79F-4DD9-9902-EC003D2B53FC}"/>
              </p228:anchr>
              <p228:title val="@Leandro Ribeiro - Francal embaixo da imagem colocar: Imagem ilustrativa, opção box."/>
            </p228:event>
            <p228:event time="2025-05-22T21:26:24.971" id="{0C2BBDA8-C5B6-486C-8687-F26A6DB5DA4E}">
              <p228:atrbtn authorId="{506AEE5E-9397-DD33-3330-C1A291B9365A}"/>
              <p228:anchr>
                <p228:comment id="{4A2B3074-A79F-4DD9-9902-EC003D2B53FC}"/>
              </p228:anchr>
              <p228:date stDt="2025-05-22T21:26:24.971" endDt="2025-05-22T21:26:24.971"/>
            </p228:event>
            <p228:event time="2025-05-23T12:50:31.344" id="{C0887CE9-5F05-4209-B2C1-D08C60F592A0}">
              <p228:atrbtn authorId="{E5428607-99C0-BC03-EB1C-425A112592E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42_7B85AE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B4A146E-FBFD-46B4-9472-FD3EB8810ABE}" authorId="{C990040F-C4AE-3FE9-C055-B6AFF33C1B4D}" created="2025-05-23T11:24:47.293" startDate="2025-05-23T11:24:47.293" dueDate="2025-05-23T11:24:47.293" assignedTo="{506AEE5E-9397-DD33-3330-C1A291B9365A}" title="@Ariana Gonçalves - Francal temos previstos 50 balcões. Levantar com a area responsável o custo de produção/locação desses balcões, pf.">
    <pc:sldMkLst xmlns:pc="http://schemas.microsoft.com/office/powerpoint/2013/main/command">
      <pc:docMk/>
      <pc:sldMk cId="129522407" sldId="322"/>
    </pc:sldMkLst>
    <p188:txBody>
      <a:bodyPr/>
      <a:lstStyle/>
      <a:p>
        <a:r>
          <a:rPr lang="pt-BR"/>
          <a:t>[@Ariana Gonçalves - Francal] temos previstos 50 balcões. Levantar com a area responsável o custo de produção/locação desses balcões, pf.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23T11:24:47.293" id="{69B24F5F-A00A-4FA6-8691-CE3B1F46B250}">
              <p228:atrbtn authorId="{C990040F-C4AE-3FE9-C055-B6AFF33C1B4D}"/>
              <p228:anchr>
                <p228:comment id="{CB4A146E-FBFD-46B4-9472-FD3EB8810ABE}"/>
              </p228:anchr>
              <p228:add/>
            </p228:event>
            <p228:event time="2025-05-23T11:24:47.293" id="{E06A0556-AB30-447C-B668-710D95AEF76E}">
              <p228:atrbtn authorId="{C990040F-C4AE-3FE9-C055-B6AFF33C1B4D}"/>
              <p228:anchr>
                <p228:comment id="{CB4A146E-FBFD-46B4-9472-FD3EB8810ABE}"/>
              </p228:anchr>
              <p228:asgn authorId="{506AEE5E-9397-DD33-3330-C1A291B9365A}"/>
            </p228:event>
            <p228:event time="2025-05-23T11:24:47.293" id="{9AE6E717-0AEF-4B64-9533-0149CA802EC6}">
              <p228:atrbtn authorId="{C990040F-C4AE-3FE9-C055-B6AFF33C1B4D}"/>
              <p228:anchr>
                <p228:comment id="{CB4A146E-FBFD-46B4-9472-FD3EB8810ABE}"/>
              </p228:anchr>
              <p228:title val="@Ariana Gonçalves - Francal temos previstos 50 balcões. Levantar com a area responsável o custo de produção/locação desses balcões, pf."/>
            </p228:event>
            <p228:event time="2025-05-23T11:24:47.293" id="{FC993ECC-E6FA-46C5-82E6-BFCFE5A511FC}">
              <p228:atrbtn authorId="{C990040F-C4AE-3FE9-C055-B6AFF33C1B4D}"/>
              <p228:anchr>
                <p228:comment id="{CB4A146E-FBFD-46B4-9472-FD3EB8810ABE}"/>
              </p228:anchr>
              <p228:date stDt="2025-05-23T11:24:47.293" endDt="2025-05-23T11:24:47.293"/>
            </p228:event>
          </p228:history>
        </p228:taskDetails>
      </p:ext>
    </p188:extLst>
  </p188:cm>
</p188:cmLst>
</file>

<file path=ppt/comments/modernComment_147_4612D6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ED1028-110C-41AA-A872-79940F710FB6}" authorId="{506AEE5E-9397-DD33-3330-C1A291B9365A}" status="resolved" created="2025-05-26T22:22:01.284" startDate="2025-05-26T22:22:01.284" dueDate="2025-05-26T22:22:01.284" assignedTo="{E5428607-99C0-BC03-EB1C-425A112592E1}" complete="100000" title="@Leandro Ribeiro - Francal atualizar as edições do congresso">
    <pc:sldMkLst xmlns:pc="http://schemas.microsoft.com/office/powerpoint/2013/main/command">
      <pc:docMk/>
      <pc:sldMk cId="73477475" sldId="327"/>
    </pc:sldMkLst>
    <p188:txBody>
      <a:bodyPr/>
      <a:lstStyle/>
      <a:p>
        <a:r>
          <a:rPr lang="pt-BR"/>
          <a:t>[@Leandro Ribeiro - Francal] atualizar as edições do congresso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26T22:22:01.284" id="{681DA3D6-642A-4525-A886-F9E549535FD6}">
              <p228:atrbtn authorId="{506AEE5E-9397-DD33-3330-C1A291B9365A}"/>
              <p228:anchr>
                <p228:comment id="{9DED1028-110C-41AA-A872-79940F710FB6}"/>
              </p228:anchr>
              <p228:add/>
            </p228:event>
            <p228:event time="2025-05-26T22:22:01.284" id="{D963753C-989F-4D50-843C-487F7D0499DF}">
              <p228:atrbtn authorId="{506AEE5E-9397-DD33-3330-C1A291B9365A}"/>
              <p228:anchr>
                <p228:comment id="{9DED1028-110C-41AA-A872-79940F710FB6}"/>
              </p228:anchr>
              <p228:asgn authorId="{E5428607-99C0-BC03-EB1C-425A112592E1}"/>
            </p228:event>
            <p228:event time="2025-05-26T22:22:01.284" id="{2A6EE58D-CC94-4A0A-B705-1ABDB8A569DF}">
              <p228:atrbtn authorId="{506AEE5E-9397-DD33-3330-C1A291B9365A}"/>
              <p228:anchr>
                <p228:comment id="{9DED1028-110C-41AA-A872-79940F710FB6}"/>
              </p228:anchr>
              <p228:title val="@Leandro Ribeiro - Francal atualizar as edições do congresso"/>
            </p228:event>
            <p228:event time="2025-05-26T22:22:01.284" id="{A67A7625-E792-4073-99C9-115F4AC54940}">
              <p228:atrbtn authorId="{506AEE5E-9397-DD33-3330-C1A291B9365A}"/>
              <p228:anchr>
                <p228:comment id="{9DED1028-110C-41AA-A872-79940F710FB6}"/>
              </p228:anchr>
              <p228:date stDt="2025-05-26T22:22:01.284" endDt="2025-05-26T22:22:01.284"/>
            </p228:event>
            <p228:event time="2025-05-29T17:52:41.200" id="{5225703D-AE20-46CE-99DF-0FAFF9C1C275}">
              <p228:atrbtn authorId="{E5428607-99C0-BC03-EB1C-425A112592E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4E_D1E7C9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178646-11A6-464E-A3CF-781A1335A512}" authorId="{506AEE5E-9397-DD33-3330-C1A291B9365A}" status="resolved" created="2025-05-22T21:26:39.721" startDate="2025-05-22T21:26:39.721" dueDate="2025-05-22T21:26:39.721" assignedTo="{E5428607-99C0-BC03-EB1C-425A112592E1}" complete="100000" title="@Leandro Ribeiro - Francal embaixo da imagem colocar: Imagem ilustrativa, opção box.">
    <pc:sldMkLst xmlns:pc="http://schemas.microsoft.com/office/powerpoint/2013/main/command">
      <pc:docMk/>
      <pc:sldMk cId="220101776" sldId="334"/>
    </pc:sldMkLst>
    <p188:txBody>
      <a:bodyPr/>
      <a:lstStyle/>
      <a:p>
        <a:r>
          <a:rPr lang="pt-BR"/>
          <a:t>[@Leandro Ribeiro - Francal]  embaixo da imagem colocar: Imagem ilustrativa, opção box.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22T21:26:39.721" id="{83B54723-32E5-4561-BDF5-33C4E8B07526}">
              <p228:atrbtn authorId="{506AEE5E-9397-DD33-3330-C1A291B9365A}"/>
              <p228:anchr>
                <p228:comment id="{D4178646-11A6-464E-A3CF-781A1335A512}"/>
              </p228:anchr>
              <p228:add/>
            </p228:event>
            <p228:event time="2025-05-22T21:26:39.721" id="{E5958E79-2B31-4F76-8606-AB75F4AF445C}">
              <p228:atrbtn authorId="{506AEE5E-9397-DD33-3330-C1A291B9365A}"/>
              <p228:anchr>
                <p228:comment id="{D4178646-11A6-464E-A3CF-781A1335A512}"/>
              </p228:anchr>
              <p228:asgn authorId="{E5428607-99C0-BC03-EB1C-425A112592E1}"/>
            </p228:event>
            <p228:event time="2025-05-22T21:26:39.721" id="{43BB2039-1BBB-458B-983C-E25405089825}">
              <p228:atrbtn authorId="{506AEE5E-9397-DD33-3330-C1A291B9365A}"/>
              <p228:anchr>
                <p228:comment id="{D4178646-11A6-464E-A3CF-781A1335A512}"/>
              </p228:anchr>
              <p228:title val="@Leandro Ribeiro - Francal embaixo da imagem colocar: Imagem ilustrativa, opção box."/>
            </p228:event>
            <p228:event time="2025-05-22T21:26:39.721" id="{522E2397-664B-4FA5-87A2-685BDE883D19}">
              <p228:atrbtn authorId="{506AEE5E-9397-DD33-3330-C1A291B9365A}"/>
              <p228:anchr>
                <p228:comment id="{D4178646-11A6-464E-A3CF-781A1335A512}"/>
              </p228:anchr>
              <p228:date stDt="2025-05-22T21:26:39.721" endDt="2025-05-22T21:26:39.721"/>
            </p228:event>
            <p228:event time="2025-05-23T12:50:33.610" id="{9DB9AF44-2158-41CC-B884-9D8B6CBDE06F}">
              <p228:atrbtn authorId="{E5428607-99C0-BC03-EB1C-425A112592E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4F_39D51E7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0FF209B-2C55-4CF9-A709-F1C12A526F31}" authorId="{506AEE5E-9397-DD33-3330-C1A291B9365A}" status="resolved" created="2025-05-22T21:27:03.285" startDate="2025-05-22T21:27:03.285" dueDate="2025-05-22T21:27:03.285" assignedTo="{E5428607-99C0-BC03-EB1C-425A112592E1}" complete="100000" title="@Leandro Ribeiro - Francal embaixo da imagem colocar: Imagem ilustrativa, opção box.">
    <pc:sldMkLst xmlns:pc="http://schemas.microsoft.com/office/powerpoint/2013/main/command">
      <pc:docMk/>
      <pc:sldMk cId="970268282" sldId="335"/>
    </pc:sldMkLst>
    <p188:txBody>
      <a:bodyPr/>
      <a:lstStyle/>
      <a:p>
        <a:r>
          <a:rPr lang="pt-BR"/>
          <a:t>[@Leandro Ribeiro - Francal]  embaixo da imagem colocar: Imagem ilustrativa, opção box.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22T21:27:03.285" id="{CC442EC9-0078-436E-A889-CBA7EB2AFA5A}">
              <p228:atrbtn authorId="{506AEE5E-9397-DD33-3330-C1A291B9365A}"/>
              <p228:anchr>
                <p228:comment id="{70FF209B-2C55-4CF9-A709-F1C12A526F31}"/>
              </p228:anchr>
              <p228:add/>
            </p228:event>
            <p228:event time="2025-05-22T21:27:03.285" id="{2D87F0CF-A405-4714-914F-CF2837454B95}">
              <p228:atrbtn authorId="{506AEE5E-9397-DD33-3330-C1A291B9365A}"/>
              <p228:anchr>
                <p228:comment id="{70FF209B-2C55-4CF9-A709-F1C12A526F31}"/>
              </p228:anchr>
              <p228:asgn authorId="{E5428607-99C0-BC03-EB1C-425A112592E1}"/>
            </p228:event>
            <p228:event time="2025-05-22T21:27:03.285" id="{E94CD248-1B6C-4284-8DD5-3FCEF3E27C4A}">
              <p228:atrbtn authorId="{506AEE5E-9397-DD33-3330-C1A291B9365A}"/>
              <p228:anchr>
                <p228:comment id="{70FF209B-2C55-4CF9-A709-F1C12A526F31}"/>
              </p228:anchr>
              <p228:title val="@Leandro Ribeiro - Francal embaixo da imagem colocar: Imagem ilustrativa, opção box."/>
            </p228:event>
            <p228:event time="2025-05-22T21:27:03.285" id="{C6DC8455-4594-42D3-B851-702916EEE829}">
              <p228:atrbtn authorId="{506AEE5E-9397-DD33-3330-C1A291B9365A}"/>
              <p228:anchr>
                <p228:comment id="{70FF209B-2C55-4CF9-A709-F1C12A526F31}"/>
              </p228:anchr>
              <p228:date stDt="2025-05-22T21:27:03.285" endDt="2025-05-22T21:27:03.285"/>
            </p228:event>
            <p228:event time="2025-05-23T12:50:36.813" id="{0188D038-D0E2-4744-9376-E882F33C42B9}">
              <p228:atrbtn authorId="{E5428607-99C0-BC03-EB1C-425A112592E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59_D490F9F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BA67CFD-855F-45B4-BBB9-DCF14E9E6EB9}" authorId="{C990040F-C4AE-3FE9-C055-B6AFF33C1B4D}" status="resolved" created="2025-05-23T11:28:59.911" startDate="2025-05-23T11:28:59.911" dueDate="2025-05-23T11:28:59.911" assignedTo="{E5428607-99C0-BC03-EB1C-425A112592E1}" complete="100000" title="@Leandro Ribeiro - Francal não temos umas fotos melhores da Balada? Eu incluiria uma capa com foto grande antes de começar a apresentar as opções de Patrocínio da balada @Ariana Gonçalves - Francal">
    <pc:sldMkLst xmlns:pc="http://schemas.microsoft.com/office/powerpoint/2013/main/command">
      <pc:docMk/>
      <pc:sldMk cId="3566270960" sldId="345"/>
    </pc:sldMkLst>
    <p188:replyLst>
      <p188:reply id="{6D3C87AF-2021-4380-A068-39E52BB1FFB9}" authorId="{E5428607-99C0-BC03-EB1C-425A112592E1}" created="2025-05-23T16:20:58.815">
        <p188:txBody>
          <a:bodyPr/>
          <a:lstStyle/>
          <a:p>
            <a:r>
              <a:rPr lang="pt-BR"/>
              <a:t>[@Valeska Oliveira - Francal] encontramos algumas melhores e fizemos um capa!</a:t>
            </a:r>
          </a:p>
        </p188:txBody>
      </p188:reply>
    </p188:replyLst>
    <p188:txBody>
      <a:bodyPr/>
      <a:lstStyle/>
      <a:p>
        <a:r>
          <a:rPr lang="pt-BR"/>
          <a:t>[@Leandro Ribeiro - Francal] não temos umas fotos melhores da Balada?
Eu incluiria uma capa com foto grande antes de começar a apresentar as opções de Patrocínio da balada
[@Ariana Gonçalves - Francal]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23T11:28:59.911" id="{6F771F8C-A236-46EF-8D08-5457DA19CC23}">
              <p228:atrbtn authorId="{C990040F-C4AE-3FE9-C055-B6AFF33C1B4D}"/>
              <p228:anchr>
                <p228:comment id="{7BA67CFD-855F-45B4-BBB9-DCF14E9E6EB9}"/>
              </p228:anchr>
              <p228:add/>
            </p228:event>
            <p228:event time="2025-05-23T11:28:59.911" id="{91470EB6-80B9-4A62-AB14-B037B243B186}">
              <p228:atrbtn authorId="{C990040F-C4AE-3FE9-C055-B6AFF33C1B4D}"/>
              <p228:anchr>
                <p228:comment id="{7BA67CFD-855F-45B4-BBB9-DCF14E9E6EB9}"/>
              </p228:anchr>
              <p228:asgn authorId="{E5428607-99C0-BC03-EB1C-425A112592E1}"/>
            </p228:event>
            <p228:event time="2025-05-23T11:28:59.911" id="{F36AD577-E308-4B90-9772-411A13EEFB93}">
              <p228:atrbtn authorId="{C990040F-C4AE-3FE9-C055-B6AFF33C1B4D}"/>
              <p228:anchr>
                <p228:comment id="{7BA67CFD-855F-45B4-BBB9-DCF14E9E6EB9}"/>
              </p228:anchr>
              <p228:title val="@Leandro Ribeiro - Francal não temos umas fotos melhores da Balada? Eu incluiria uma capa com foto grande antes de começar a apresentar as opções de Patrocínio da balada @Ariana Gonçalves - Francal"/>
            </p228:event>
            <p228:event time="2025-05-23T11:28:59.911" id="{2E4E6FC4-0334-470D-8E8F-D0D5CA631EA0}">
              <p228:atrbtn authorId="{C990040F-C4AE-3FE9-C055-B6AFF33C1B4D}"/>
              <p228:anchr>
                <p228:comment id="{7BA67CFD-855F-45B4-BBB9-DCF14E9E6EB9}"/>
              </p228:anchr>
              <p228:date stDt="2025-05-23T11:28:59.911" endDt="2025-05-23T11:28:59.911"/>
            </p228:event>
            <p228:event time="2025-05-23T16:21:00.156" id="{29B40BF9-EF0F-4209-8ED4-06211418BF24}">
              <p228:atrbtn authorId="{E5428607-99C0-BC03-EB1C-425A112592E1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60_7D0B56F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8E8C853-FD2C-4326-8AD2-DFBB1450EEE4}" authorId="{E5428607-99C0-BC03-EB1C-425A112592E1}" status="resolved" created="2025-05-23T12:54:45.115" complete="100000">
    <pc:sldMkLst xmlns:pc="http://schemas.microsoft.com/office/powerpoint/2013/main/command">
      <pc:docMk/>
      <pc:sldMk cId="2097895152" sldId="352"/>
    </pc:sldMkLst>
    <p188:txBody>
      <a:bodyPr/>
      <a:lstStyle/>
      <a:p>
        <a:r>
          <a:rPr lang="pt-BR"/>
          <a:t>[@Hendol Hilarino - Francal] criar esse slide com foto de fundo da balada, por favor, ou mosacio com várias fotos (pode ficar legal)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3T19:23:15.6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24465 7644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3T19:23:15.6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23197 14115 16383 0 0,'0'-3'0'0'0,"7"-10"0"0"0,7-9 0 0 0,4-12 0 0 0,14-15 0 0 0,5-14 0 0 0,4 0 0 0 0,-2-5 0 0 0,-3 11 0 0 0,-4 6 0 0 0,-8 9 0 0 0,-8 7 0 0 0,-3 7 0 0 0,-3 11 0 0 0,-8 16 0 0 0,-15 16 0 0 0,-8 12 0 0 0,-13 10 0 0 0,-8 5 0 0 0,-7 7 0 0 0,-11 6 0 0 0,-2 1 0 0 0,2-5 0 0 0,4-4 0 0 0,4-6 0 0 0,6-3 0 0 0,-2-7 0 0 0,6-6 0 0 0,10-4 0 0 0,7 0 0 0 0,4-5 0 0 0,2 2 0 0 0,8-16 0 0 0,17-27 0 0 0,15-29 0 0 0,18-37 0 0 0,18-22 0 0 0,10-18 0 0 0,1 6 0 0 0,-7 13 0 0 0,-11 22 0 0 0,-13 23 0 0 0,-17 22 0 0 0,-19 19 0 0 0,-40 29 0 0 0,-35 25 0 0 0,-34 26 0 0 0,-22 15 0 0 0,-3 15 0 0 0,6 3 0 0 0,14-1 0 0 0,18-12 0 0 0,22-11 0 0 0,20-9 0 0 0,14-14 0 0 0,11-9 0 0 0,10-7 0 0 0,8-4 0 0 0,6-1 0 0 0,11-11 0 0 0,19-23 0 0 0,9-26 0 0 0,13-25 0 0 0,2-17 0 0 0,-3-4 0 0 0,-11 4 0 0 0,-6 14 0 0 0,-10 14 0 0 0,-11 16 0 0 0,-11 19 0 0 0,-12 28 0 0 0,-12 19 0 0 0,-12 13 0 0 0,-11 11 0 0 0,-4 7 0 0 0,2 2 0 0 0,0-2 0 0 0,8-8 0 0 0,8-7 0 0 0,9-16 0 0 0,10-20 0 0 0,7-18 0 0 0,6-18 0 0 0,2-9 0 0 0,3-4 0 0 0,3-3 0 0 0,2 2 0 0 0,3 9 0 0 0,0 18 0 0 0,-2 22 0 0 0,-2 18 0 0 0,-3 15 0 0 0,-1 6 0 0 0,-1 2 0 0 0,-1-3 0 0 0,4-10 0 0 0,11-28 0 0 0,8-30 0 0 0,0-23 0 0 0,-5-10 0 0 0,-1-6 0 0 0,-3 3 0 0 0,-1 4 0 0 0,-3 24 0 0 0,-6 24 0 0 0,-8 21 0 0 0,-6 19 0 0 0,-6 8 0 0 0,-4 9 0 0 0,-2-1 0 0 0,-1-9 0 0 0,4-6 0 0 0,0-6 0 0 0,1-4 0 0 0,3-13 0 0 0,4-19 0 0 0,4-16 0 0 0,3-10 0 0 0,2-8 0 0 0,2 1 0 0 0,-3 10 0 0 0,-1 23 0 0 0,-4 19 0 0 0,-11 20 0 0 0,-6 19 0 0 0,-3 13 0 0 0,4-1 0 0 0,5-7 0 0 0,10-13 0 0 0,11-13 0 0 0,8-15 0 0 0,2-13 0 0 0,7-22 0 0 0,4-15 0 0 0,5-8 0 0 0,-2-3 0 0 0,-2 1 0 0 0,-4 7 0 0 0,-3 5 0 0 0,0 9 0 0 0,-3 20 0 0 0,-4 19 0 0 0,-4 17 0 0 0,-2 12 0 0 0,-3 13 0 0 0,-1 5 0 0 0,0 0 0 0 0,-1 0 0 0 0,0 1 0 0 0,1-1 0 0 0,-1-9 0 0 0,1-8 0 0 0,0-9 0 0 0,4-9 0 0 0,4-9 0 0 0,13-15 0 0 0,17-19 0 0 0,10-17 0 0 0,7-13 0 0 0,3-7 0 0 0,5-1 0 0 0,-7 5 0 0 0,-14 8 0 0 0,-14 7 0 0 0,-11 6 0 0 0,-9 5 0 0 0,-6 3 0 0 0,-7 4 0 0 0,-10 7 0 0 0,-5 4 0 0 0,-8 3 0 0 0,-10 14 0 0 0,-6 13 0 0 0,-6 9 0 0 0,-3 7 0 0 0,1 1 0 0 0,6 0 0 0 0,6 2 0 0 0,10-4 0 0 0,11-3 0 0 0,8-5 0 0 0,6-4 0 0 0,4-2 0 0 0,5-5 0 0 0,7-7 0 0 0,4-4 0 0 0,8-4 0 0 0,7-10 0 0 0,9-16 0 0 0,2-10 0 0 0,5-16 0 0 0,6-10 0 0 0,-2-6 0 0 0,-6-11 0 0 0,-3-15 0 0 0,-9-7 0 0 0,-5 5 0 0 0,-9 8 0 0 0,-6 14 0 0 0,-5 16 0 0 0,-8 16 0 0 0,-11 15 0 0 0,-11 15 0 0 0,-17 20 0 0 0,-19 23 0 0 0,-26 32 0 0 0,-13 18 0 0 0,-9 14 0 0 0,-5 12 0 0 0,7-1 0 0 0,12-9 0 0 0,19-14 0 0 0,23-18 0 0 0,15-13 0 0 0,14-13 0 0 0,11-6 0 0 0,7-6 0 0 0,9-4 0 0 0,2-3 0 0 0,5-2 0 0 0,3-5 0 0 0,0-1 0 0 0,0-4 0 0 0,6-4 0 0 0,2-10 0 0 0,5-13 0 0 0,2-18 0 0 0,6-11 0 0 0,2-6 0 0 0,-3-1 0 0 0,-7 4 0 0 0,-9 6 0 0 0,-3 7 0 0 0,-5 5 0 0 0,0 8 0 0 0,-2 11 0 0 0,-7 18 0 0 0,-3 19 0 0 0,-5 16 0 0 0,-9 8 0 0 0,-6 14 0 0 0,-3 0 0 0 0,-1-5 0 0 0,4-7 0 0 0,5-22 0 0 0,13-18 0 0 0,11-20 0 0 0,7-16 0 0 0,5-7 0 0 0,3-11 0 0 0,1-4 0 0 0,1-3 0 0 0,-5-1 0 0 0,-5 5 0 0 0,-6 2 0 0 0,-3 5 0 0 0,-4 4 0 0 0,-2 5 0 0 0,-4 7 0 0 0,-6 10 0 0 0,-8 23 0 0 0,-12 23 0 0 0,-1 14 0 0 0,0 17 0 0 0,3 4 0 0 0,6-2 0 0 0,6-9 0 0 0,7-7 0 0 0,7-12 0 0 0,13-14 0 0 0,7-10 0 0 0,9-12 0 0 0,21-33 0 0 0,10-18 0 0 0,7-13 0 0 0,-1-7 0 0 0,-4 0 0 0 0,-8 8 0 0 0,-9 14 0 0 0,-12 11 0 0 0,-12 15 0 0 0,-8 18 0 0 0,-7 17 0 0 0,-11 20 0 0 0,-4 12 0 0 0,-1 4 0 0 0,2 9 0 0 0,3-2 0 0 0,-1-8 0 0 0,0-16 0 0 0,6-25 0 0 0,10-18 0 0 0,5-15 0 0 0,2-8 0 0 0,0-1 0 0 0,-3 0 0 0 0,-4 2 0 0 0,-6 7 0 0 0,-8 6 0 0 0,-7 7 0 0 0,-7 4 0 0 0,-9 8 0 0 0,-7 7 0 0 0,-15 13 0 0 0,-11 6 0 0 0,-1 3 0 0 0,2-1 0 0 0,11-2 0 0 0,11-5 0 0 0,15-3 0 0 0,20-5 0 0 0,29-5 0 0 0,21-5 0 0 0,17-2 0 0 0,17-2 0 0 0,25-2 0 0 0,5 1 0 0 0,-5-1 0 0 0,2 0 0 0 0,-6 0 0 0 0,-17 1 0 0 0,-19-1 0 0 0,-9 1 0 0 0,-10 0 0 0 0,-10 0 0 0 0,-7-3 0 0 0,-5-2 0 0 0,-2 0 0 0 0,-17 5 0 0 0,-27 10 0 0 0,-25 2 0 0 0,-27 12 0 0 0,-26 1 0 0 0,-11-1 0 0 0,5-3 0 0 0,14-6 0 0 0,19-5 0 0 0,33-5 0 0 0,45-6 0 0 0,52-11 0 0 0,41-7 0 0 0,27-4 0 0 0,18 2 0 0 0,7 5 0 0 0,-7 4 0 0 0,-10 5 0 0 0,-16 4 0 0 0,-24 2 0 0 0,-25 1 0 0 0,-19 1 0 0 0,-15 0 0 0 0,-10 0 0 0 0,-4-1 0 0 0,1 1 0 0 0,0-1 0 0 0,2 0 0 0 0,-1 0 0 0 0,0 0 0 0 0,1 0 0 0 0,-1 0 0 0 0,-8 0 0 0 0,-20 0 0 0 0,-17 0 0 0 0,-13-4 0 0 0,-13-4 0 0 0,-19-5 0 0 0,-4-1 0 0 0,-1 3 0 0 0,1-1 0 0 0,8 2 0 0 0,9 2 0 0 0,9 3 0 0 0,9 2 0 0 0,18 2 0 0 0,23-3 0 0 0,23-1 0 0 0,28 1 0 0 0,32 1 0 0 0,22 1 0 0 0,8 0 0 0 0,2 2 0 0 0,-7-1 0 0 0,-17 1 0 0 0,-12 1 0 0 0,-16-1 0 0 0,-17 0 0 0 0,-20 0 0 0 0,-23 0 0 0 0,-20 0 0 0 0,-18 0 0 0 0,-12 0 0 0 0,-14 0 0 0 0,-15 0 0 0 0,-6 0 0 0 0,-9 0 0 0 0,-4 0 0 0 0,5 0 0 0 0,11 0 0 0 0,14 0 0 0 0,14 0 0 0 0,11 0 0 0 0,8 0 0 0 0,5-3 0 0 0,2-2 0 0 0,17 0 0 0 0,20 1 0 0 0,14 1 0 0 0,17-2 0 0 0,19-1 0 0 0,28-2 0 0 0,9-1 0 0 0,2 2 0 0 0,-2-6 0 0 0,-12 0 0 0 0,-16 1 0 0 0,-26 0 0 0 0,-25 2 0 0 0,-27-2 0 0 0,-20 2 0 0 0,-41-5 0 0 0,-45 0 0 0 0,-38-1 0 0 0,-31 2 0 0 0,-15 4 0 0 0,-11 3 0 0 0,10 3 0 0 0,27 2 0 0 0,34 1 0 0 0,44 2 0 0 0,45-1 0 0 0,36 1 0 0 0,28 0 0 0 0,21-1 0 0 0,18 0 0 0 0,19 1 0 0 0,17-1 0 0 0,4 0 0 0 0,0 0 0 0 0,-2 0 0 0 0,-11 0 0 0 0,-15 0 0 0 0,-17 0 0 0 0,-13 0 0 0 0,-10 0 0 0 0,-7 0 0 0 0,-4 0 0 0 0,-1 0 0 0 0,-8 0 0 0 0,-32 0 0 0 0,-48 0 0 0 0,-29 0 0 0 0,-34 0 0 0 0,-46 0 0 0 0,-30 0 0 0 0,-17 0 0 0 0,0 0 0 0 0,28 0 0 0 0,39 0 0 0 0,44 0 0 0 0,44 0 0 0 0,41 0 0 0 0,34 0 0 0 0,27 0 0 0 0,18 0 0 0 0,24 0 0 0 0,10 0 0 0 0,13 0 0 0 0,12 0 0 0 0,7 0 0 0 0,8 0 0 0 0,10 0 0 0 0,-3 0 0 0 0,-9 3 0 0 0,-15 2 0 0 0,-17 4 0 0 0,-21-1 0 0 0,-25 3 0 0 0,-29 3 0 0 0,-26 0 0 0 0,-32-4 0 0 0,-29 5 0 0 0,-14-1 0 0 0,-11-2 0 0 0,0-3 0 0 0,9-4 0 0 0,8-2 0 0 0,11-2 0 0 0,13-1 0 0 0,12 0 0 0 0,22 3 0 0 0,25 1 0 0 0,30 0 0 0 0,18 0 0 0 0,22-2 0 0 0,28 0 0 0 0,12 2 0 0 0,16 1 0 0 0,5 0 0 0 0,-6-1 0 0 0,-17-2 0 0 0,-23 0 0 0 0,-24-1 0 0 0,-30-1 0 0 0,-24 0 0 0 0,-25 0 0 0 0,-28-1 0 0 0,-41 1 0 0 0,-28 0 0 0 0,-46 0 0 0 0,-16 0 0 0 0,-3 0 0 0 0,16 0 0 0 0,29 0 0 0 0,44 0 0 0 0,56 0 0 0 0,48 0 0 0 0,39 0 0 0 0,26 0 0 0 0,21 0 0 0 0,11 0 0 0 0,14 0 0 0 0,-5 0 0 0 0,-1 0 0 0 0,-13 0 0 0 0,-18 0 0 0 0,-20 0 0 0 0,-19 0 0 0 0,-14 0 0 0 0,-9-8 0 0 0,-7-5 0 0 0,2-5 0 0 0,3-3 0 0 0,2 2 0 0 0,-5 1 0 0 0,-1-1 0 0 0,-6-4 0 0 0,-8-2 0 0 0,-18 0 0 0 0,-21-4 0 0 0,-13 0 0 0 0,-10 1 0 0 0,-7 5 0 0 0,0 7 0 0 0,-9 2 0 0 0,-3 3 0 0 0,-5 4 0 0 0,5 3 0 0 0,6 3 0 0 0,12 0 0 0 0,11 1 0 0 0,12-3 0 0 0,24-5 0 0 0,21-4 0 0 0,18-1 0 0 0,16-5 0 0 0,25-4 0 0 0,12-1 0 0 0,14-8 0 0 0,8 1 0 0 0,9-2 0 0 0,-11 5 0 0 0,-28 7 0 0 0,-30 7 0 0 0,-27 5 0 0 0,-23 5 0 0 0,-19 2 0 0 0,-24 1 0 0 0,-19 2 0 0 0,-21-1 0 0 0,-17 0 0 0 0,-9 0 0 0 0,-12 0 0 0 0,-11-1 0 0 0,4 0 0 0 0,12 0 0 0 0,24 0 0 0 0,24 0 0 0 0,20 0 0 0 0,16 0 0 0 0,28 0 0 0 0,28 0 0 0 0,27 0 0 0 0,30 0 0 0 0,37 0 0 0 0,22 0 0 0 0,18 0 0 0 0,12 0 0 0 0,22 0 0 0 0,-2 0 0 0 0,-18 0 0 0 0,-19 0 0 0 0,-20 0 0 0 0,-28 0 0 0 0,-28 0 0 0 0,-23 0 0 0 0,-26 0 0 0 0,-26 0 0 0 0,-23 4 0 0 0,-33 4 0 0 0,-29 2 0 0 0,-37-2 0 0 0,-27-1 0 0 0,-25-3 0 0 0,-26-1 0 0 0,-17-2 0 0 0,7-1 0 0 0,14 0 0 0 0,29 0 0 0 0,36 0 0 0 0,37-1 0 0 0,31 1 0 0 0,23 0 0 0 0,11 0 0 0 0,8-1 0 0 0,3 1 0 0 0,9 0 0 0 0,14 0 0 0 0,17 1 0 0 0,17-1 0 0 0,13 0 0 0 0,20 0 0 0 0,32 0 0 0 0,27 0 0 0 0,23 0 0 0 0,6 0 0 0 0,7 0 0 0 0,-10 0 0 0 0,-16-8 0 0 0,-26-2 0 0 0,-27 1 0 0 0,-24 1 0 0 0,-20-1 0 0 0,-13-3 0 0 0,-12-3 0 0 0,-11-3 0 0 0,-12 2 0 0 0,-8 0 0 0 0,-9-1 0 0 0,-8 2 0 0 0,-9 0 0 0 0,-22-1 0 0 0,-21 2 0 0 0,-15 4 0 0 0,-6 3 0 0 0,-8 3 0 0 0,1 2 0 0 0,8 2 0 0 0,14 0 0 0 0,15 1 0 0 0,35-1 0 0 0,38 1 0 0 0,39-1 0 0 0,27 1 0 0 0,25-1 0 0 0,12 0 0 0 0,18 0 0 0 0,11 0 0 0 0,13 0 0 0 0,0 0 0 0 0,-2 0 0 0 0,-14 0 0 0 0,-17 0 0 0 0,-21 0 0 0 0,-29 0 0 0 0,-32 0 0 0 0,-25 0 0 0 0,-25 0 0 0 0,-11 0 0 0 0,-16 0 0 0 0,-15 0 0 0 0,-3 0 0 0 0,2 0 0 0 0,4 0 0 0 0,-3 0 0 0 0,-1-4 0 0 0,6-1 0 0 0,3 0 0 0 0,2 2 0 0 0,14 0 0 0 0,22 1 0 0 0,31-6 0 0 0,33-2 0 0 0,22-7 0 0 0,19-4 0 0 0,5 2 0 0 0,5 3 0 0 0,-10 5 0 0 0,-13 5 0 0 0,-15 2 0 0 0,-25 3 0 0 0,-27 1 0 0 0,-32 1 0 0 0,-24 0 0 0 0,-26 3 0 0 0,-22 2 0 0 0,-39-1 0 0 0,-38 3 0 0 0,-26 0 0 0 0,-17-2 0 0 0,-8-1 0 0 0,15-2 0 0 0,32-2 0 0 0,39 0 0 0 0,39-1 0 0 0,41 0 0 0 0,32 0 0 0 0,26-1 0 0 0,16 1 0 0 0,9 0 0 0 0,4 0 0 0 0,1 0 0 0 0,6 0 0 0 0,1 0 0 0 0,5 0 0 0 0,3 0 0 0 0,9 0 0 0 0,2 0 0 0 0,-1 0 0 0 0,-6 0 0 0 0,-7 0 0 0 0,-15 0 0 0 0,-20 0 0 0 0,-18 0 0 0 0,-14 0 0 0 0,-7 0 0 0 0,-13 0 0 0 0,-10 0 0 0 0,-6 0 0 0 0,-12 0 0 0 0,-5 0 0 0 0,1 0 0 0 0,9 0 0 0 0,12 0 0 0 0,16 3 0 0 0,19 6 0 0 0,16 1 0 0 0,13-2 0 0 0,12 6 0 0 0,7 0 0 0 0,-2 2 0 0 0,0-2 0 0 0,-2-4 0 0 0,3-3 0 0 0,1 1 0 0 0,-1-1 0 0 0,-1 2 0 0 0,0-1 0 0 0,-2 3 0 0 0,-1-2 0 0 0,0 3 0 0 0,0-2 0 0 0,-8 2 0 0 0,-13 2 0 0 0,-15 2 0 0 0,-23 7 0 0 0,-27 6 0 0 0,-22 2 0 0 0,-15-1 0 0 0,3-5 0 0 0,22-7 0 0 0,38-10 0 0 0,37-14 0 0 0,37-17 0 0 0,31-9 0 0 0,15-9 0 0 0,16-2 0 0 0,10 3 0 0 0,1 4 0 0 0,-3 9 0 0 0,-9 5 0 0 0,-12 6 0 0 0,-22 2 0 0 0,-18 4 0 0 0,-15 7 0 0 0,-15 7 0 0 0,-15 19 0 0 0,-13 12 0 0 0,-11 8 0 0 0,-9 8 0 0 0,-6-2 0 0 0,0-1 0 0 0,2-2 0 0 0,5-4 0 0 0,10-18 0 0 0,18-15 0 0 0,12-22 0 0 0,20-19 0 0 0,9-11 0 0 0,9-10 0 0 0,0-3 0 0 0,-3 7 0 0 0,-6 10 0 0 0,-5 17 0 0 0,-9 21 0 0 0,-3 18 0 0 0,-3 17 0 0 0,1 10 0 0 0,3 8 0 0 0,3-4 0 0 0,1-6 0 0 0,3-8 0 0 0,-3-4 0 0 0,-1-5 0 0 0,-3-7 0 0 0,1-5 0 0 0,-1-6 0 0 0,3-4 0 0 0,10-2 0 0 0,9-1 0 0 0,9-1 0 0 0,14-1 0 0 0,10 1 0 0 0,1 0 0 0 0,-3 1 0 0 0,-6-4 0 0 0,-11-1 0 0 0,-12 0 0 0 0,-12-3 0 0 0,-14 5 0 0 0,-8 9 0 0 0,-11 7 0 0 0,-5 10 0 0 0,-5 0 0 0 0,-2 0 0 0 0,2 0 0 0 0,7-8 0 0 0,6-17 0 0 0,4-16 0 0 0,4-16 0 0 0,0-17 0 0 0,6-11 0 0 0,-1-10 0 0 0,-2 4 0 0 0,-4 10 0 0 0,-4 11 0 0 0,2 17 0 0 0,2 21 0 0 0,0 23 0 0 0,-2 21 0 0 0,-2 18 0 0 0,-3 16 0 0 0,-1 7 0 0 0,-1-2 0 0 0,-1-6 0 0 0,3-8 0 0 0,2-10 0 0 0,-1-9 0 0 0,3-9 0 0 0,4-5 0 0 0,4-8 0 0 0,-1-4 0 0 0,-2-7 0 0 0,-4-17 0 0 0,-3-17 0 0 0,-2-20 0 0 0,-6-12 0 0 0,-2-5 0 0 0,-4 5 0 0 0,-4 13 0 0 0,-3 14 0 0 0,-3 8 0 0 0,-3 8 0 0 0,0 7 0 0 0,0 4 0 0 0,-8 8 0 0 0,-10 9 0 0 0,-13 10 0 0 0,-4 6 0 0 0,-1 1 0 0 0,10-2 0 0 0,13 0 0 0 0,13-2 0 0 0,10 1 0 0 0,6 1 0 0 0,5 3 0 0 0,3-1 0 0 0,4-5 0 0 0,5-6 0 0 0,8-11 0 0 0,9-18 0 0 0,10-21 0 0 0,13-18 0 0 0,6-18 0 0 0,-3-12 0 0 0,0-5 0 0 0,-9 9 0 0 0,-12 13 0 0 0,-16 17 0 0 0,-14 17 0 0 0,-15 24 0 0 0,-13 23 0 0 0,-16 20 0 0 0,-21 26 0 0 0,-25 16 0 0 0,-32 17 0 0 0,-35 14 0 0 0,4-9 0 0 0,27-18 0 0 0,39-23 0 0 0,37-26 0 0 0,27-23 0 0 0,24-17 0 0 0,15-19 0 0 0,8-17 0 0 0,11-9 0 0 0,2-11 0 0 0,2 1 0 0 0,-7 3 0 0 0,-1 4 0 0 0,-6 7 0 0 0,-9 7 0 0 0,-7 7 0 0 0,-9 8 0 0 0,-9 9 0 0 0,-8 6 0 0 0,-4 4 0 0 0,-18 7 0 0 0,-29 14 0 0 0,-29 12 0 0 0,-28 11 0 0 0,-5 4 0 0 0,16-7 0 0 0,34-9 0 0 0,34-9 0 0 0,31-9 0 0 0,30-12 0 0 0,18-7 0 0 0,7-5 0 0 0,0-4 0 0 0,-11 2 0 0 0,-18 2 0 0 0,-16 5 0 0 0,-10 3 0 0 0,-12-1 0 0 0,-4 1 0 0 0,-6 1 0 0 0,7 2 0 0 0,12 1 0 0 0,12-3 0 0 0,14-4 0 0 0,20 0 0 0 0,12 1 0 0 0,10-2 0 0 0,3 1 0 0 0,0-2 0 0 0,-6-3 0 0 0,-8 2 0 0 0,-15 2 0 0 0,-16 3 0 0 0,-13 3 0 0 0,-10 1 0 0 0,-3 3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42746-DEDB-38C3-8DE0-267902572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C7E509-5DDB-D373-6089-3603E415E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BDE066-6F7A-2478-78A5-3F30E5925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18/06/2025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3016D7-1EBD-9DF5-1331-EE59D1027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6DD1E0-3FD4-5BB6-01FD-DFD05AFDD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4467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2740A-A13C-D30C-C51D-4803E40DB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3E9C1F8-A9C7-EEF2-2996-C66857C14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28B146-D3CF-C288-9142-2AD068FE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18/06/2025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419DA2-EE9B-35C8-CE0D-F075DFAB6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FC1AC3-80C4-212D-9B1E-9FAEFFCA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156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D07A75-3ABD-D4CA-4388-55C8A14FE5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CBE462B-7A43-8FB9-93D7-EBA040C4C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82D047-68F1-6276-1131-82F1DBEB8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18/06/2025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553163-51C6-7ABC-522B-F8572AEAB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45DBD3-C403-583A-EBB4-EE428C77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272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3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6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7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7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18CC9-4F23-E805-69C6-A974FB4B7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F9C629-C728-392C-5A9E-3BF917371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9B90CA-FEF7-8BC1-6CF1-66FDF2961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18/06/2025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04FB8F-D4AA-A3FC-5F39-31A0D879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6A4F66-14BC-D786-D46F-1F0DFB5F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771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4D5EEA-01DE-93FF-F7C1-9A050313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DDA246D-A9B3-5419-B906-542C59323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5DB3E7-E231-6C47-E082-010D125BA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18/06/2025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2F9D05-FC00-2DA5-2FDD-C725535B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9A5493-74AF-05B5-9C40-505806D7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15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0931AB-38EE-6F22-EE90-879899AF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B76BE2-4052-B053-C81C-64BA3AC9F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A16A32-AC12-F9B9-1888-930794128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55B45D8-B13A-B4A1-76F5-9993AEAFB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18/06/2025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BA516B-6C08-9442-9EC1-9B1D58173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E7678C0-BA0A-E6E7-4680-C9EE6B727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773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318B89-A208-6E32-6273-C2BA35A5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D186EC-8477-8016-7304-3F7B99954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8543B5B-034A-0D1A-F910-3F99BAF3D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C18D0A3-27BA-E7D9-6432-65BCB21F5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D0ECE4B-B5D9-A984-95FA-7C1968EF9C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2A43D57-5506-C73B-852A-5911E8676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18/06/2025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CF0C4B7-104E-7163-7093-8B217621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4DDC245-E751-FC0E-C95F-D8B619E4D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36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62CF69-CA91-3537-3A27-6546D5114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9867D70-B417-B547-25DD-4892AAC48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18/06/2025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14083C8-0B5F-E096-8A49-C9B13D724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39600C4-06EF-40A8-EDA3-407DB89F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621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215FF1B-97DF-A747-B841-0EE04F52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18/06/2025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8933452-6676-246E-DD19-8F83826D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968C8AD-4BD5-B31B-341D-519F7DEA5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971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75B1E-D0E4-47BC-8502-191E64446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2DB842-DC44-A225-5F2B-8FEBF9545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E07A89-335C-3DF1-E436-165F26233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42F0195-4A12-60AD-B9FE-FB9E6753E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18/06/2025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C29F4F-A1BF-3548-7EA0-F1B0398B2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2D39C1-A0A4-AB42-FEE3-B4B9E2032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61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55AE4-C8AD-AC68-6338-0EB73190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4B6A6AA-0434-F873-F7AA-D01224211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6149EDE-87E2-ED1F-666C-F808F04C7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C01C484-94E5-43C3-1A10-B2DAC295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18/06/2025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7E012F-B979-41F3-35C6-25D79599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C625C4-C1A0-FCA5-6677-F6F87601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869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E136A66-1789-0398-9D2E-8BAD982B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5E0709-9BC8-888B-8716-8A196993C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525C4F-E94C-9745-FCB9-5BA2EFB2B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A002-E18B-44AC-AAE8-67C1059580DB}" type="datetimeFigureOut">
              <a:rPr lang="pt-BR" smtClean="0"/>
              <a:t>18/06/2025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C89D39-E434-B47E-21BE-EB917C930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74B1C6-ACB6-DBCB-1748-E473FE256D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9044E-1C4B-4C1B-BEB4-8E4CC193CEF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4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microsoft.com/office/2018/10/relationships/comments" Target="../comments/modernComment_114_C81DC8CE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microsoft.com/office/2018/10/relationships/comments" Target="../comments/modernComment_110_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customXml" Target="../ink/ink2.xml"/><Relationship Id="rId5" Type="http://schemas.openxmlformats.org/officeDocument/2006/relationships/customXml" Target="../ink/ink1.xml"/><Relationship Id="rId10" Type="http://schemas.microsoft.com/office/2007/relationships/hdphoto" Target="../media/hdphoto2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image" Target="../media/image3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5.png"/><Relationship Id="rId7" Type="http://schemas.openxmlformats.org/officeDocument/2006/relationships/hyperlink" Target="https://www.youtube.com/watch?v=B6JDOKVmMAI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8.png"/><Relationship Id="rId2" Type="http://schemas.microsoft.com/office/2018/10/relationships/comments" Target="../comments/modernComment_147_4612D6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hyperlink" Target="https://vegfest.com.br/fotos/" TargetMode="External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microsoft.com/office/2018/10/relationships/comments" Target="../comments/modernComment_10A_218160D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microsoft.com/office/2018/10/relationships/comments" Target="../comments/modernComment_12E_98A3D04E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microsoft.com/office/2018/10/relationships/comments" Target="../comments/modernComment_13F_9D8EA69A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microsoft.com/office/2018/10/relationships/comments" Target="../comments/modernComment_140_966E656F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microsoft.com/office/2018/10/relationships/comments" Target="../comments/modernComment_14E_D1E7C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microsoft.com/office/2018/10/relationships/comments" Target="../comments/modernComment_14F_39D51E7A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microsoft.com/office/2018/10/relationships/comments" Target="../comments/modernComment_142_7B85A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2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3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microsoft.com/office/2018/10/relationships/comments" Target="../comments/modernComment_160_7D0B56F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microsoft.com/office/2007/relationships/hdphoto" Target="../media/hdphoto5.wdp"/><Relationship Id="rId2" Type="http://schemas.microsoft.com/office/2018/10/relationships/comments" Target="../comments/modernComment_159_D490F9F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0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7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mailto:kelly.vieira@francal.com.b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microsoft.com/office/2018/10/relationships/comments" Target="../comments/modernComment_12A_937D97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07_2DE3ACC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microsoft.com/office/2018/10/relationships/comments" Target="../comments/modernComment_11B_823F8EBC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1742913B-658B-3D85-4760-20CD28900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33" y="4447347"/>
            <a:ext cx="6773334" cy="177693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9D4BC59-1ED4-92E5-D4FD-DA166669A2B8}"/>
              </a:ext>
            </a:extLst>
          </p:cNvPr>
          <p:cNvSpPr txBox="1">
            <a:spLocks/>
          </p:cNvSpPr>
          <p:nvPr/>
        </p:nvSpPr>
        <p:spPr>
          <a:xfrm>
            <a:off x="1072904" y="3026942"/>
            <a:ext cx="10045700" cy="130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APRESENTAÇÃO COMERCIAL E</a:t>
            </a: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BOOK DE PRODUTOS</a:t>
            </a:r>
            <a:endParaRPr lang="pt-BR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A433A7A-414A-C223-5368-403AF4BF63A4}"/>
              </a:ext>
            </a:extLst>
          </p:cNvPr>
          <p:cNvSpPr txBox="1"/>
          <p:nvPr/>
        </p:nvSpPr>
        <p:spPr>
          <a:xfrm>
            <a:off x="1492006" y="6250329"/>
            <a:ext cx="1801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>
                <a:latin typeface="+mn-lt"/>
              </a:rPr>
              <a:t>@vegfestbrasil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A709A16-6F2D-2CEB-F78F-E4867DC1A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4" y="6282271"/>
            <a:ext cx="1024130" cy="249937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47626CC0-9FCB-7B24-7F29-316EA83205BC}"/>
              </a:ext>
            </a:extLst>
          </p:cNvPr>
          <p:cNvSpPr/>
          <p:nvPr/>
        </p:nvSpPr>
        <p:spPr>
          <a:xfrm>
            <a:off x="9283700" y="-36208"/>
            <a:ext cx="2949388" cy="420337"/>
          </a:xfrm>
          <a:prstGeom prst="rect">
            <a:avLst/>
          </a:prstGeom>
          <a:solidFill>
            <a:srgbClr val="92C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87F3C76-0228-7783-542E-1494C746187D}"/>
              </a:ext>
            </a:extLst>
          </p:cNvPr>
          <p:cNvSpPr txBox="1"/>
          <p:nvPr/>
        </p:nvSpPr>
        <p:spPr>
          <a:xfrm>
            <a:off x="9437991" y="36013"/>
            <a:ext cx="2640806" cy="30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chemeClr val="bg1"/>
                </a:solidFill>
                <a:latin typeface="Arial Black" panose="020B0A04020102020204" pitchFamily="34" charset="0"/>
              </a:rPr>
              <a:t>WWW.VEGFEST.COM.BR</a:t>
            </a:r>
          </a:p>
        </p:txBody>
      </p:sp>
    </p:spTree>
    <p:extLst>
      <p:ext uri="{BB962C8B-B14F-4D97-AF65-F5344CB8AC3E}">
        <p14:creationId xmlns:p14="http://schemas.microsoft.com/office/powerpoint/2010/main" val="2034788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2CB06-7021-5907-6AFC-7E7064EC2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segurando microfone&#10;&#10;O conteúdo gerado por IA pode estar incorreto.">
            <a:extLst>
              <a:ext uri="{FF2B5EF4-FFF2-40B4-BE49-F238E27FC236}">
                <a16:creationId xmlns:a16="http://schemas.microsoft.com/office/drawing/2014/main" id="{75B0BB14-773E-7D80-0F51-1A3016792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9" y="-460"/>
            <a:ext cx="12333393" cy="6863849"/>
          </a:xfrm>
          <a:prstGeom prst="rect">
            <a:avLst/>
          </a:prstGeom>
        </p:spPr>
      </p:pic>
      <p:sp>
        <p:nvSpPr>
          <p:cNvPr id="26" name="Freeform 3">
            <a:extLst>
              <a:ext uri="{FF2B5EF4-FFF2-40B4-BE49-F238E27FC236}">
                <a16:creationId xmlns:a16="http://schemas.microsoft.com/office/drawing/2014/main" id="{44527D8B-65BA-899F-8265-6CF6B05919A9}"/>
              </a:ext>
            </a:extLst>
          </p:cNvPr>
          <p:cNvSpPr/>
          <p:nvPr/>
        </p:nvSpPr>
        <p:spPr>
          <a:xfrm>
            <a:off x="255877" y="1637805"/>
            <a:ext cx="3260272" cy="677634"/>
          </a:xfrm>
          <a:custGeom>
            <a:avLst/>
            <a:gdLst/>
            <a:ahLst/>
            <a:cxnLst/>
            <a:rect l="l" t="t" r="r" b="b"/>
            <a:pathLst>
              <a:path w="11963400" h="774697">
                <a:moveTo>
                  <a:pt x="0" y="0"/>
                </a:moveTo>
                <a:lnTo>
                  <a:pt x="11963400" y="0"/>
                </a:lnTo>
                <a:lnTo>
                  <a:pt x="11963400" y="774697"/>
                </a:lnTo>
                <a:lnTo>
                  <a:pt x="0" y="774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02053DA4-2B2C-2986-3733-1AEF89773BC3}"/>
              </a:ext>
            </a:extLst>
          </p:cNvPr>
          <p:cNvSpPr txBox="1"/>
          <p:nvPr/>
        </p:nvSpPr>
        <p:spPr>
          <a:xfrm>
            <a:off x="476064" y="1679706"/>
            <a:ext cx="3032091" cy="630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267"/>
              </a:lnSpc>
            </a:pPr>
            <a:r>
              <a:rPr lang="en-US" sz="3750">
                <a:solidFill>
                  <a:srgbClr val="3D3D3B"/>
                </a:solidFill>
                <a:latin typeface="Montserrat Light"/>
                <a:sym typeface="Montserrat Light"/>
              </a:rPr>
              <a:t>EXPOSITOR</a:t>
            </a:r>
            <a:endParaRPr lang="pt-BR" sz="450"/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9EAAA302-496B-E1CF-6D09-A482D1D3A663}"/>
              </a:ext>
            </a:extLst>
          </p:cNvPr>
          <p:cNvSpPr txBox="1"/>
          <p:nvPr/>
        </p:nvSpPr>
        <p:spPr>
          <a:xfrm>
            <a:off x="480827" y="1033263"/>
            <a:ext cx="1225349" cy="660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504"/>
              </a:lnSpc>
            </a:pPr>
            <a:r>
              <a:rPr lang="en-US" sz="3925" b="1">
                <a:solidFill>
                  <a:srgbClr val="3D3D3B"/>
                </a:solidFill>
                <a:latin typeface="Montserrat Bold"/>
                <a:sym typeface="Montserrat Bold"/>
              </a:rPr>
              <a:t>NPS</a:t>
            </a:r>
            <a:endParaRPr lang="pt-BR" sz="450"/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DE440D69-049C-A9BB-6B72-D545510AAF53}"/>
              </a:ext>
            </a:extLst>
          </p:cNvPr>
          <p:cNvSpPr txBox="1"/>
          <p:nvPr/>
        </p:nvSpPr>
        <p:spPr>
          <a:xfrm>
            <a:off x="484090" y="3469015"/>
            <a:ext cx="2237510" cy="230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>
                <a:solidFill>
                  <a:schemeClr val="bg1"/>
                </a:solidFill>
                <a:latin typeface="Montserrat Medium"/>
              </a:rPr>
              <a:t>NÍVEL DE EXCELÊNCIA</a:t>
            </a:r>
            <a:endParaRPr lang="pt-BR" sz="45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02A0DD7-C822-A807-B38C-D3C990F91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519" y="3393282"/>
            <a:ext cx="76200" cy="71438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61D0A329-A02B-A9C5-609F-C446AF212C96}"/>
              </a:ext>
            </a:extLst>
          </p:cNvPr>
          <p:cNvSpPr txBox="1"/>
          <p:nvPr/>
        </p:nvSpPr>
        <p:spPr>
          <a:xfrm>
            <a:off x="484308" y="2551874"/>
            <a:ext cx="2237510" cy="873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500"/>
              </a:lnSpc>
            </a:pPr>
            <a:r>
              <a:rPr lang="en-US" sz="4800" b="1">
                <a:solidFill>
                  <a:schemeClr val="bg1"/>
                </a:solidFill>
                <a:latin typeface="Montserrat Bold"/>
                <a:sym typeface="Montserrat Bold"/>
              </a:rPr>
              <a:t>88,4%</a:t>
            </a:r>
            <a:endParaRPr lang="en-US" sz="4800" b="1">
              <a:solidFill>
                <a:schemeClr val="bg1"/>
              </a:solidFill>
              <a:latin typeface="Montserrat Medium"/>
            </a:endParaRPr>
          </a:p>
        </p:txBody>
      </p: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81ACC05D-1071-F035-81BE-1F3E1208A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48" y="5008293"/>
            <a:ext cx="4533254" cy="97429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F7DF49F-8752-89F9-8930-3C48BF06E498}"/>
              </a:ext>
            </a:extLst>
          </p:cNvPr>
          <p:cNvSpPr txBox="1"/>
          <p:nvPr/>
        </p:nvSpPr>
        <p:spPr>
          <a:xfrm>
            <a:off x="485776" y="4533900"/>
            <a:ext cx="362426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3D3D3B"/>
                </a:solidFill>
                <a:latin typeface="Montserrat"/>
              </a:rPr>
              <a:t>*DADOS DA EDIÇÃO 2024</a:t>
            </a:r>
            <a:r>
              <a:rPr lang="pt-BR" sz="1200">
                <a:latin typeface="Montserrat"/>
              </a:rPr>
              <a:t>​</a:t>
            </a:r>
            <a:endParaRPr lang="pt-BR" sz="1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73951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3716000" h="24384000">
                <a:moveTo>
                  <a:pt x="0" y="24384000"/>
                </a:moveTo>
                <a:lnTo>
                  <a:pt x="13716000" y="24384000"/>
                </a:lnTo>
                <a:lnTo>
                  <a:pt x="13716000" y="0"/>
                </a:lnTo>
                <a:lnTo>
                  <a:pt x="0" y="0"/>
                </a:lnTo>
                <a:lnTo>
                  <a:pt x="0" y="24384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3" name="Freeform 3"/>
          <p:cNvSpPr/>
          <p:nvPr/>
        </p:nvSpPr>
        <p:spPr>
          <a:xfrm>
            <a:off x="291338" y="799912"/>
            <a:ext cx="4947832" cy="480203"/>
          </a:xfrm>
          <a:custGeom>
            <a:avLst/>
            <a:gdLst/>
            <a:ahLst/>
            <a:cxnLst/>
            <a:rect l="l" t="t" r="r" b="b"/>
            <a:pathLst>
              <a:path w="7196466" h="960405">
                <a:moveTo>
                  <a:pt x="0" y="0"/>
                </a:moveTo>
                <a:lnTo>
                  <a:pt x="7196466" y="0"/>
                </a:lnTo>
                <a:lnTo>
                  <a:pt x="7196466" y="960405"/>
                </a:lnTo>
                <a:lnTo>
                  <a:pt x="0" y="9604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477" r="-11477"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109682" y="-475307"/>
            <a:ext cx="1261707" cy="1395592"/>
            <a:chOff x="0" y="0"/>
            <a:chExt cx="2616200" cy="30026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16200" cy="3002661"/>
            </a:xfrm>
            <a:custGeom>
              <a:avLst/>
              <a:gdLst/>
              <a:ahLst/>
              <a:cxnLst/>
              <a:rect l="l" t="t" r="r" b="b"/>
              <a:pathLst>
                <a:path w="2616200" h="3002661">
                  <a:moveTo>
                    <a:pt x="0" y="122428"/>
                  </a:moveTo>
                  <a:cubicBezTo>
                    <a:pt x="0" y="80137"/>
                    <a:pt x="21844" y="42291"/>
                    <a:pt x="58293" y="21082"/>
                  </a:cubicBezTo>
                  <a:lnTo>
                    <a:pt x="58293" y="21082"/>
                  </a:lnTo>
                  <a:lnTo>
                    <a:pt x="58293" y="21082"/>
                  </a:lnTo>
                  <a:cubicBezTo>
                    <a:pt x="94869" y="0"/>
                    <a:pt x="138557" y="0"/>
                    <a:pt x="175006" y="21082"/>
                  </a:cubicBezTo>
                  <a:lnTo>
                    <a:pt x="175006" y="21082"/>
                  </a:lnTo>
                  <a:lnTo>
                    <a:pt x="175006" y="21082"/>
                  </a:lnTo>
                  <a:lnTo>
                    <a:pt x="2557907" y="1400048"/>
                  </a:lnTo>
                  <a:lnTo>
                    <a:pt x="2551557" y="1411097"/>
                  </a:lnTo>
                  <a:lnTo>
                    <a:pt x="2557907" y="1400048"/>
                  </a:lnTo>
                  <a:cubicBezTo>
                    <a:pt x="2594356" y="1421130"/>
                    <a:pt x="2616200" y="1459103"/>
                    <a:pt x="2616200" y="1501267"/>
                  </a:cubicBezTo>
                  <a:lnTo>
                    <a:pt x="2603500" y="1501267"/>
                  </a:lnTo>
                  <a:lnTo>
                    <a:pt x="2616200" y="1501267"/>
                  </a:lnTo>
                  <a:cubicBezTo>
                    <a:pt x="2616200" y="1543431"/>
                    <a:pt x="2594356" y="1581404"/>
                    <a:pt x="2557907" y="1602486"/>
                  </a:cubicBezTo>
                  <a:lnTo>
                    <a:pt x="2551557" y="1591437"/>
                  </a:lnTo>
                  <a:lnTo>
                    <a:pt x="2557907" y="1602486"/>
                  </a:lnTo>
                  <a:lnTo>
                    <a:pt x="175006" y="2981579"/>
                  </a:lnTo>
                  <a:lnTo>
                    <a:pt x="175006" y="2981579"/>
                  </a:lnTo>
                  <a:lnTo>
                    <a:pt x="175006" y="2981579"/>
                  </a:lnTo>
                  <a:cubicBezTo>
                    <a:pt x="138557" y="3002661"/>
                    <a:pt x="94742" y="3002661"/>
                    <a:pt x="58293" y="2981579"/>
                  </a:cubicBezTo>
                  <a:lnTo>
                    <a:pt x="64643" y="2970530"/>
                  </a:lnTo>
                  <a:lnTo>
                    <a:pt x="58293" y="2981579"/>
                  </a:lnTo>
                  <a:cubicBezTo>
                    <a:pt x="21844" y="2960497"/>
                    <a:pt x="0" y="2922524"/>
                    <a:pt x="0" y="2880360"/>
                  </a:cubicBezTo>
                  <a:lnTo>
                    <a:pt x="12700" y="2880360"/>
                  </a:lnTo>
                  <a:lnTo>
                    <a:pt x="0" y="2880360"/>
                  </a:lnTo>
                  <a:lnTo>
                    <a:pt x="0" y="122428"/>
                  </a:lnTo>
                  <a:lnTo>
                    <a:pt x="12700" y="122428"/>
                  </a:lnTo>
                  <a:lnTo>
                    <a:pt x="0" y="122428"/>
                  </a:lnTo>
                  <a:moveTo>
                    <a:pt x="25400" y="122428"/>
                  </a:moveTo>
                  <a:lnTo>
                    <a:pt x="25400" y="2880360"/>
                  </a:lnTo>
                  <a:cubicBezTo>
                    <a:pt x="25400" y="2913507"/>
                    <a:pt x="42418" y="2943098"/>
                    <a:pt x="71120" y="2959608"/>
                  </a:cubicBezTo>
                  <a:lnTo>
                    <a:pt x="71120" y="2959608"/>
                  </a:lnTo>
                  <a:lnTo>
                    <a:pt x="71120" y="2959608"/>
                  </a:lnTo>
                  <a:cubicBezTo>
                    <a:pt x="99695" y="2976118"/>
                    <a:pt x="133731" y="2976118"/>
                    <a:pt x="162433" y="2959608"/>
                  </a:cubicBezTo>
                  <a:lnTo>
                    <a:pt x="168783" y="2970657"/>
                  </a:lnTo>
                  <a:lnTo>
                    <a:pt x="162433" y="2959608"/>
                  </a:lnTo>
                  <a:lnTo>
                    <a:pt x="2545207" y="1580642"/>
                  </a:lnTo>
                  <a:lnTo>
                    <a:pt x="2545207" y="1580642"/>
                  </a:lnTo>
                  <a:lnTo>
                    <a:pt x="2545207" y="1580642"/>
                  </a:lnTo>
                  <a:cubicBezTo>
                    <a:pt x="2573909" y="1564132"/>
                    <a:pt x="2590800" y="1534541"/>
                    <a:pt x="2590800" y="1501394"/>
                  </a:cubicBezTo>
                  <a:cubicBezTo>
                    <a:pt x="2590800" y="1468247"/>
                    <a:pt x="2573782" y="1438656"/>
                    <a:pt x="2545207" y="1422146"/>
                  </a:cubicBezTo>
                  <a:lnTo>
                    <a:pt x="2545207" y="1422146"/>
                  </a:lnTo>
                  <a:lnTo>
                    <a:pt x="2545207" y="1422146"/>
                  </a:lnTo>
                  <a:lnTo>
                    <a:pt x="162306" y="43053"/>
                  </a:lnTo>
                  <a:lnTo>
                    <a:pt x="168656" y="32004"/>
                  </a:lnTo>
                  <a:lnTo>
                    <a:pt x="162306" y="43053"/>
                  </a:lnTo>
                  <a:cubicBezTo>
                    <a:pt x="133604" y="26543"/>
                    <a:pt x="99695" y="26543"/>
                    <a:pt x="70993" y="43053"/>
                  </a:cubicBezTo>
                  <a:lnTo>
                    <a:pt x="64643" y="32004"/>
                  </a:lnTo>
                  <a:lnTo>
                    <a:pt x="70993" y="43053"/>
                  </a:lnTo>
                  <a:cubicBezTo>
                    <a:pt x="42418" y="59690"/>
                    <a:pt x="25400" y="89281"/>
                    <a:pt x="25400" y="122428"/>
                  </a:cubicBezTo>
                  <a:close/>
                </a:path>
              </a:pathLst>
            </a:custGeom>
            <a:solidFill>
              <a:srgbClr val="FACA00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45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54585" y="676013"/>
            <a:ext cx="6684273" cy="628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267"/>
              </a:lnSpc>
            </a:pPr>
            <a:r>
              <a:rPr lang="en-US" sz="3750">
                <a:solidFill>
                  <a:srgbClr val="3D3D3B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EXPOSITORES </a:t>
            </a:r>
            <a:r>
              <a:rPr lang="en-US" sz="3750">
                <a:solidFill>
                  <a:srgbClr val="3D3D3B"/>
                </a:solidFill>
                <a:latin typeface="Montserrat Light"/>
                <a:ea typeface="Montserrat Light"/>
                <a:cs typeface="Montserrat Light"/>
              </a:rPr>
              <a:t>2024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1337" y="211535"/>
            <a:ext cx="3710974" cy="677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504"/>
              </a:lnSpc>
            </a:pPr>
            <a:r>
              <a:rPr lang="en-US" sz="393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DEPOIMENTO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Tinta 16">
                <a:extLst>
                  <a:ext uri="{FF2B5EF4-FFF2-40B4-BE49-F238E27FC236}">
                    <a16:creationId xmlns:a16="http://schemas.microsoft.com/office/drawing/2014/main" id="{F14AB476-2BEF-1A91-1690-F5B102EFFD7F}"/>
                  </a:ext>
                </a:extLst>
              </p14:cNvPr>
              <p14:cNvContentPartPr/>
              <p14:nvPr/>
            </p14:nvContentPartPr>
            <p14:xfrm>
              <a:off x="7864005" y="-195007"/>
              <a:ext cx="8819" cy="8819"/>
            </p14:xfrm>
          </p:contentPart>
        </mc:Choice>
        <mc:Fallback xmlns="">
          <p:pic>
            <p:nvPicPr>
              <p:cNvPr id="17" name="Tinta 16">
                <a:extLst>
                  <a:ext uri="{FF2B5EF4-FFF2-40B4-BE49-F238E27FC236}">
                    <a16:creationId xmlns:a16="http://schemas.microsoft.com/office/drawing/2014/main" id="{F14AB476-2BEF-1A91-1690-F5B102EFFD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20680" y="-1738332"/>
                <a:ext cx="3086650" cy="308665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Agrupar 6">
            <a:extLst>
              <a:ext uri="{FF2B5EF4-FFF2-40B4-BE49-F238E27FC236}">
                <a16:creationId xmlns:a16="http://schemas.microsoft.com/office/drawing/2014/main" id="{92D6CE42-4502-63EE-2E97-61965FC71442}"/>
              </a:ext>
            </a:extLst>
          </p:cNvPr>
          <p:cNvGrpSpPr/>
          <p:nvPr/>
        </p:nvGrpSpPr>
        <p:grpSpPr>
          <a:xfrm>
            <a:off x="1740352" y="1448868"/>
            <a:ext cx="3000774" cy="5112591"/>
            <a:chOff x="1963583" y="1448868"/>
            <a:chExt cx="3000774" cy="5112591"/>
          </a:xfrm>
        </p:grpSpPr>
        <p:pic>
          <p:nvPicPr>
            <p:cNvPr id="8" name="Imagem 7" descr="Uma imagem contendo placa, estacionado, pare, desenho&#10;&#10;Descrição gerada automaticamente">
              <a:extLst>
                <a:ext uri="{FF2B5EF4-FFF2-40B4-BE49-F238E27FC236}">
                  <a16:creationId xmlns:a16="http://schemas.microsoft.com/office/drawing/2014/main" id="{8E9017BA-C91A-3817-DCBC-47403A2ED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72254" y="1448868"/>
              <a:ext cx="1995488" cy="971550"/>
            </a:xfrm>
            <a:prstGeom prst="rect">
              <a:avLst/>
            </a:prstGeom>
            <a:ln>
              <a:noFill/>
            </a:ln>
            <a:effectLst>
              <a:outerShdw dist="25400" dir="2700000" algn="tl" rotWithShape="0">
                <a:schemeClr val="bg1"/>
              </a:outerShdw>
            </a:effectLst>
          </p:spPr>
        </p:pic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1BB60026-1AE6-53B7-00C7-21D79E7B2ACB}"/>
                </a:ext>
              </a:extLst>
            </p:cNvPr>
            <p:cNvSpPr txBox="1"/>
            <p:nvPr/>
          </p:nvSpPr>
          <p:spPr>
            <a:xfrm>
              <a:off x="2330289" y="2823597"/>
              <a:ext cx="2268347" cy="301835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“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Desde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o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primeiro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dia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do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evento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,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fomos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surpreendidos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positivamente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pelo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movimento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constante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.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Nosso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público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busca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conhecer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nossos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produtos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e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lançamentos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,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como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nossa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manteiga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, que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teve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100% de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aceitação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. Para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nós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, que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somos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do Sul,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participar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é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uma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excelente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oportunidade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para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nos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conectarmos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com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novos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públicos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e mercados.”</a:t>
              </a:r>
              <a:endParaRPr lang="pt-BR" sz="1100">
                <a:solidFill>
                  <a:srgbClr val="3D3D3B"/>
                </a:solidFill>
                <a:latin typeface="Montserrat Medium"/>
              </a:endParaRPr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D792C3AE-1D49-C193-1BA9-928D530E021E}"/>
                </a:ext>
              </a:extLst>
            </p:cNvPr>
            <p:cNvSpPr txBox="1"/>
            <p:nvPr/>
          </p:nvSpPr>
          <p:spPr>
            <a:xfrm>
              <a:off x="1963583" y="6173211"/>
              <a:ext cx="3000774" cy="388248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34"/>
                </a:lnSpc>
              </a:pPr>
              <a:r>
                <a:rPr lang="en-US" sz="1400" b="1">
                  <a:solidFill>
                    <a:srgbClr val="3D3D3B"/>
                  </a:solidFill>
                  <a:latin typeface="Montserrat Bold"/>
                </a:rPr>
                <a:t>MARILI SCHISCHOFF</a:t>
              </a:r>
            </a:p>
            <a:p>
              <a:pPr algn="ctr">
                <a:lnSpc>
                  <a:spcPts val="1534"/>
                </a:lnSpc>
              </a:pPr>
              <a:r>
                <a:rPr lang="en-US" sz="1275" b="1">
                  <a:solidFill>
                    <a:srgbClr val="FFFFFF"/>
                  </a:solidFill>
                  <a:latin typeface="Montserrat Medium"/>
                  <a:ea typeface="Calibri"/>
                  <a:cs typeface="Calibri"/>
                </a:rPr>
                <a:t>DIRETORA COMERCIAL</a:t>
              </a:r>
              <a:endParaRPr lang="en-US" sz="450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2497B72C-F106-91C0-C845-55729B6A7957}"/>
              </a:ext>
            </a:extLst>
          </p:cNvPr>
          <p:cNvGrpSpPr/>
          <p:nvPr/>
        </p:nvGrpSpPr>
        <p:grpSpPr>
          <a:xfrm>
            <a:off x="5526154" y="1446630"/>
            <a:ext cx="2118511" cy="5114829"/>
            <a:chOff x="972797" y="3022236"/>
            <a:chExt cx="4237021" cy="10229657"/>
          </a:xfrm>
        </p:grpSpPr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D1D23DFF-1C36-BEFD-E578-65D8235132EF}"/>
                </a:ext>
              </a:extLst>
            </p:cNvPr>
            <p:cNvSpPr txBox="1"/>
            <p:nvPr/>
          </p:nvSpPr>
          <p:spPr>
            <a:xfrm>
              <a:off x="973635" y="5664750"/>
              <a:ext cx="4236183" cy="560057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“A Vida Veg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tem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uma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ligação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especial com o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VegFest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,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já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que a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marca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praticamente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nasceu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nesse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evento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. A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cada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ano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que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participamos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,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superamos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nossos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números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,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fortalecemos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a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experiência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com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consumidores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, e a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marca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se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consolida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ainda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mais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.”</a:t>
              </a:r>
              <a:endParaRPr lang="pt-BR" sz="1100">
                <a:solidFill>
                  <a:srgbClr val="3D3D3B"/>
                </a:solidFill>
                <a:latin typeface="Montserrat Medium"/>
              </a:endParaRPr>
            </a:p>
            <a:p>
              <a:pPr algn="just">
                <a:lnSpc>
                  <a:spcPct val="150000"/>
                </a:lnSpc>
              </a:pPr>
              <a:endParaRPr lang="en-US" sz="1275" b="1">
                <a:solidFill>
                  <a:srgbClr val="3D3D3B"/>
                </a:solidFill>
                <a:latin typeface="Montserrat Medium"/>
              </a:endParaRPr>
            </a:p>
          </p:txBody>
        </p:sp>
        <p:pic>
          <p:nvPicPr>
            <p:cNvPr id="23" name="Imagem 22" descr="Uma imagem contendo Logotipo&#10;&#10;Descrição gerada automaticamente">
              <a:extLst>
                <a:ext uri="{FF2B5EF4-FFF2-40B4-BE49-F238E27FC236}">
                  <a16:creationId xmlns:a16="http://schemas.microsoft.com/office/drawing/2014/main" id="{939A1E8C-C97F-2837-3C08-1430EFC6A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30057" y="3022236"/>
              <a:ext cx="2743488" cy="2397124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D1EC1583-0E3F-A12E-D32F-7DFC6D8C437B}"/>
                </a:ext>
              </a:extLst>
            </p:cNvPr>
            <p:cNvSpPr txBox="1"/>
            <p:nvPr/>
          </p:nvSpPr>
          <p:spPr>
            <a:xfrm>
              <a:off x="972797" y="12471038"/>
              <a:ext cx="3919462" cy="780855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34"/>
                </a:lnSpc>
              </a:pPr>
              <a:r>
                <a:rPr lang="en-US" sz="1400" b="1">
                  <a:solidFill>
                    <a:srgbClr val="3D3D3B"/>
                  </a:solidFill>
                  <a:latin typeface="Montserrat Bold"/>
                </a:rPr>
                <a:t>ÁLVARO GAZOLLA</a:t>
              </a:r>
            </a:p>
            <a:p>
              <a:pPr algn="ctr">
                <a:lnSpc>
                  <a:spcPts val="1534"/>
                </a:lnSpc>
              </a:pPr>
              <a:r>
                <a:rPr lang="en-US" sz="1275" b="1">
                  <a:solidFill>
                    <a:srgbClr val="FFFFFF"/>
                  </a:solidFill>
                  <a:latin typeface="Montserrat Medium"/>
                  <a:ea typeface="Calibri"/>
                  <a:cs typeface="Calibri"/>
                </a:rPr>
                <a:t>CEO VIDA VEG</a:t>
              </a:r>
              <a:endParaRPr lang="en-US" sz="450"/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3C491161-AA29-FF91-D917-A6BF30112100}"/>
              </a:ext>
            </a:extLst>
          </p:cNvPr>
          <p:cNvGrpSpPr/>
          <p:nvPr/>
        </p:nvGrpSpPr>
        <p:grpSpPr>
          <a:xfrm>
            <a:off x="8127568" y="1598048"/>
            <a:ext cx="3000774" cy="4963411"/>
            <a:chOff x="11390417" y="3193958"/>
            <a:chExt cx="6001546" cy="9926821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D2B3D4CC-1658-2B70-AB89-B3AC3ADBDE84}"/>
                </a:ext>
              </a:extLst>
            </p:cNvPr>
            <p:cNvGrpSpPr/>
            <p:nvPr/>
          </p:nvGrpSpPr>
          <p:grpSpPr>
            <a:xfrm>
              <a:off x="13294576" y="3193958"/>
              <a:ext cx="2143125" cy="2133600"/>
              <a:chOff x="13781409" y="2897625"/>
              <a:chExt cx="2143125" cy="2133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6" name="Tinta 5">
                    <a:extLst>
                      <a:ext uri="{FF2B5EF4-FFF2-40B4-BE49-F238E27FC236}">
                        <a16:creationId xmlns:a16="http://schemas.microsoft.com/office/drawing/2014/main" id="{985262FB-9EB6-6B6C-BCE8-6ED50C7DEE1F}"/>
                      </a:ext>
                    </a:extLst>
                  </p14:cNvPr>
                  <p14:cNvContentPartPr/>
                  <p14:nvPr/>
                </p14:nvContentPartPr>
                <p14:xfrm>
                  <a:off x="13914794" y="3368749"/>
                  <a:ext cx="1822570" cy="977932"/>
                </p14:xfrm>
              </p:contentPart>
            </mc:Choice>
            <mc:Fallback xmlns="">
              <p:pic>
                <p:nvPicPr>
                  <p:cNvPr id="6" name="Tinta 5">
                    <a:extLst>
                      <a:ext uri="{FF2B5EF4-FFF2-40B4-BE49-F238E27FC236}">
                        <a16:creationId xmlns:a16="http://schemas.microsoft.com/office/drawing/2014/main" id="{985262FB-9EB6-6B6C-BCE8-6ED50C7DEE1F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3788876" y="3242820"/>
                    <a:ext cx="2073686" cy="1229071"/>
                  </a:xfrm>
                  <a:prstGeom prst="rect">
                    <a:avLst/>
                  </a:prstGeom>
                </p:spPr>
              </p:pic>
            </mc:Fallback>
          </mc:AlternateContent>
          <p:pic>
            <p:nvPicPr>
              <p:cNvPr id="16" name="Imagem 15" descr="Uma imagem contendo Diagrama&#10;&#10;Descrição gerada automaticamente">
                <a:extLst>
                  <a:ext uri="{FF2B5EF4-FFF2-40B4-BE49-F238E27FC236}">
                    <a16:creationId xmlns:a16="http://schemas.microsoft.com/office/drawing/2014/main" id="{01B71473-8020-1772-85E6-6D28462F1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781409" y="2897625"/>
                <a:ext cx="2143125" cy="21336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348F9980-CF04-4DF8-96F6-6F421FAAA42E}"/>
                </a:ext>
              </a:extLst>
            </p:cNvPr>
            <p:cNvSpPr txBox="1"/>
            <p:nvPr/>
          </p:nvSpPr>
          <p:spPr>
            <a:xfrm>
              <a:off x="12017996" y="5518056"/>
              <a:ext cx="4751340" cy="349756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“A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feira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foi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extremamente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gratificante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, com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contato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direto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com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consumidores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e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parceiros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.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Ficamos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impressionados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com o volume de pessoas e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esgotamos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quase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todos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nossos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produtos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.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Foi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 um </a:t>
              </a:r>
              <a:r>
                <a:rPr lang="en-US" sz="1100" err="1">
                  <a:solidFill>
                    <a:srgbClr val="3D3D3B"/>
                  </a:solidFill>
                  <a:latin typeface="Montserrat Medium"/>
                  <a:sym typeface="Montserrat Medium"/>
                </a:rPr>
                <a:t>sucesso</a:t>
              </a:r>
              <a:r>
                <a:rPr lang="en-US" sz="1100">
                  <a:solidFill>
                    <a:srgbClr val="3D3D3B"/>
                  </a:solidFill>
                  <a:latin typeface="Montserrat Medium"/>
                  <a:sym typeface="Montserrat Medium"/>
                </a:rPr>
                <a:t>.”</a:t>
              </a:r>
              <a:endParaRPr lang="pt-BR" sz="1100">
                <a:solidFill>
                  <a:srgbClr val="3D3D3B"/>
                </a:solidFill>
                <a:latin typeface="Montserrat Medium"/>
              </a:endParaRPr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0DBFB789-AA41-D3B3-1ECF-9BA0DFF68063}"/>
                </a:ext>
              </a:extLst>
            </p:cNvPr>
            <p:cNvSpPr txBox="1"/>
            <p:nvPr/>
          </p:nvSpPr>
          <p:spPr>
            <a:xfrm>
              <a:off x="11390417" y="12344284"/>
              <a:ext cx="6001546" cy="776495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34"/>
                </a:lnSpc>
              </a:pPr>
              <a:r>
                <a:rPr lang="en-US" sz="1400" b="1">
                  <a:solidFill>
                    <a:srgbClr val="3D3D3B"/>
                  </a:solidFill>
                  <a:latin typeface="Montserrat Bold"/>
                </a:rPr>
                <a:t>ILTON DALTRON</a:t>
              </a:r>
            </a:p>
            <a:p>
              <a:pPr algn="ctr">
                <a:lnSpc>
                  <a:spcPts val="1534"/>
                </a:lnSpc>
              </a:pPr>
              <a:r>
                <a:rPr lang="en-US" sz="1275" b="1">
                  <a:solidFill>
                    <a:srgbClr val="FFFFFF"/>
                  </a:solidFill>
                  <a:latin typeface="Montserrat Medium"/>
                  <a:ea typeface="Calibri"/>
                  <a:cs typeface="Calibri"/>
                </a:rPr>
                <a:t>CEO QUEIJOS DA TERRA</a:t>
              </a:r>
            </a:p>
          </p:txBody>
        </p:sp>
      </p:grp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3716000" h="24384000">
                <a:moveTo>
                  <a:pt x="0" y="24384000"/>
                </a:moveTo>
                <a:lnTo>
                  <a:pt x="13716000" y="24384000"/>
                </a:lnTo>
                <a:lnTo>
                  <a:pt x="13716000" y="0"/>
                </a:lnTo>
                <a:lnTo>
                  <a:pt x="0" y="0"/>
                </a:lnTo>
                <a:lnTo>
                  <a:pt x="0" y="24384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3" name="Freeform 3"/>
          <p:cNvSpPr/>
          <p:nvPr/>
        </p:nvSpPr>
        <p:spPr>
          <a:xfrm>
            <a:off x="5476094" y="1065239"/>
            <a:ext cx="5543550" cy="508002"/>
          </a:xfrm>
          <a:custGeom>
            <a:avLst/>
            <a:gdLst/>
            <a:ahLst/>
            <a:cxnLst/>
            <a:rect l="l" t="t" r="r" b="b"/>
            <a:pathLst>
              <a:path w="11087100" h="1016003">
                <a:moveTo>
                  <a:pt x="0" y="0"/>
                </a:moveTo>
                <a:lnTo>
                  <a:pt x="11087100" y="0"/>
                </a:lnTo>
                <a:lnTo>
                  <a:pt x="11087100" y="1016003"/>
                </a:lnTo>
                <a:lnTo>
                  <a:pt x="0" y="10160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5" name="Freeform 5"/>
          <p:cNvSpPr/>
          <p:nvPr/>
        </p:nvSpPr>
        <p:spPr>
          <a:xfrm>
            <a:off x="2717003" y="2742915"/>
            <a:ext cx="497320" cy="507469"/>
          </a:xfrm>
          <a:custGeom>
            <a:avLst/>
            <a:gdLst/>
            <a:ahLst/>
            <a:cxnLst/>
            <a:rect l="l" t="t" r="r" b="b"/>
            <a:pathLst>
              <a:path w="994640" h="1014938">
                <a:moveTo>
                  <a:pt x="0" y="0"/>
                </a:moveTo>
                <a:lnTo>
                  <a:pt x="994639" y="0"/>
                </a:lnTo>
                <a:lnTo>
                  <a:pt x="994639" y="1014938"/>
                </a:lnTo>
                <a:lnTo>
                  <a:pt x="0" y="1014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6" name="Freeform 6"/>
          <p:cNvSpPr/>
          <p:nvPr/>
        </p:nvSpPr>
        <p:spPr>
          <a:xfrm>
            <a:off x="8880200" y="2824675"/>
            <a:ext cx="687900" cy="343950"/>
          </a:xfrm>
          <a:custGeom>
            <a:avLst/>
            <a:gdLst/>
            <a:ahLst/>
            <a:cxnLst/>
            <a:rect l="l" t="t" r="r" b="b"/>
            <a:pathLst>
              <a:path w="1375800" h="687900">
                <a:moveTo>
                  <a:pt x="0" y="0"/>
                </a:moveTo>
                <a:lnTo>
                  <a:pt x="1375800" y="0"/>
                </a:lnTo>
                <a:lnTo>
                  <a:pt x="1375800" y="687900"/>
                </a:lnTo>
                <a:lnTo>
                  <a:pt x="0" y="687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7" name="TextBox 7"/>
          <p:cNvSpPr txBox="1"/>
          <p:nvPr/>
        </p:nvSpPr>
        <p:spPr>
          <a:xfrm>
            <a:off x="1695221" y="4774632"/>
            <a:ext cx="2540883" cy="257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VIZUALIZAÇÕES DO SITE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96119" y="977741"/>
            <a:ext cx="6105016" cy="519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709"/>
              </a:lnSpc>
            </a:pPr>
            <a:r>
              <a:rPr lang="en-US" sz="515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VISIBILIDADE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17330" y="3486150"/>
            <a:ext cx="896666" cy="271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96"/>
              </a:lnSpc>
            </a:pPr>
            <a:r>
              <a:rPr lang="en-US" sz="183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SITE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61877" y="4108072"/>
            <a:ext cx="584202" cy="670751"/>
            <a:chOff x="0" y="0"/>
            <a:chExt cx="1168400" cy="13415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68400" cy="1341501"/>
            </a:xfrm>
            <a:custGeom>
              <a:avLst/>
              <a:gdLst/>
              <a:ahLst/>
              <a:cxnLst/>
              <a:rect l="l" t="t" r="r" b="b"/>
              <a:pathLst>
                <a:path w="1168400" h="1341501">
                  <a:moveTo>
                    <a:pt x="0" y="61468"/>
                  </a:moveTo>
                  <a:cubicBezTo>
                    <a:pt x="0" y="40386"/>
                    <a:pt x="10922" y="21209"/>
                    <a:pt x="29337" y="10668"/>
                  </a:cubicBezTo>
                  <a:lnTo>
                    <a:pt x="35687" y="21717"/>
                  </a:lnTo>
                  <a:lnTo>
                    <a:pt x="29337" y="10668"/>
                  </a:lnTo>
                  <a:cubicBezTo>
                    <a:pt x="47625" y="0"/>
                    <a:pt x="69596" y="0"/>
                    <a:pt x="87884" y="10668"/>
                  </a:cubicBezTo>
                  <a:lnTo>
                    <a:pt x="81534" y="21717"/>
                  </a:lnTo>
                  <a:lnTo>
                    <a:pt x="87884" y="10668"/>
                  </a:lnTo>
                  <a:lnTo>
                    <a:pt x="1139190" y="619887"/>
                  </a:lnTo>
                  <a:lnTo>
                    <a:pt x="1132840" y="630936"/>
                  </a:lnTo>
                  <a:lnTo>
                    <a:pt x="1139190" y="619887"/>
                  </a:lnTo>
                  <a:cubicBezTo>
                    <a:pt x="1157478" y="630428"/>
                    <a:pt x="1168400" y="649605"/>
                    <a:pt x="1168400" y="670814"/>
                  </a:cubicBezTo>
                  <a:lnTo>
                    <a:pt x="1155700" y="670814"/>
                  </a:lnTo>
                  <a:lnTo>
                    <a:pt x="1168400" y="670814"/>
                  </a:lnTo>
                  <a:cubicBezTo>
                    <a:pt x="1168400" y="692023"/>
                    <a:pt x="1157478" y="711073"/>
                    <a:pt x="1139190" y="721741"/>
                  </a:cubicBezTo>
                  <a:lnTo>
                    <a:pt x="1139190" y="721741"/>
                  </a:lnTo>
                  <a:lnTo>
                    <a:pt x="1139190" y="721741"/>
                  </a:lnTo>
                  <a:lnTo>
                    <a:pt x="87884" y="1330960"/>
                  </a:lnTo>
                  <a:lnTo>
                    <a:pt x="87884" y="1330960"/>
                  </a:lnTo>
                  <a:lnTo>
                    <a:pt x="87884" y="1330960"/>
                  </a:lnTo>
                  <a:cubicBezTo>
                    <a:pt x="69596" y="1341501"/>
                    <a:pt x="47625" y="1341501"/>
                    <a:pt x="29337" y="1330960"/>
                  </a:cubicBezTo>
                  <a:lnTo>
                    <a:pt x="29337" y="1330960"/>
                  </a:lnTo>
                  <a:lnTo>
                    <a:pt x="29337" y="1330960"/>
                  </a:lnTo>
                  <a:cubicBezTo>
                    <a:pt x="10922" y="1320419"/>
                    <a:pt x="0" y="1301242"/>
                    <a:pt x="0" y="1280160"/>
                  </a:cubicBezTo>
                  <a:lnTo>
                    <a:pt x="12700" y="1280160"/>
                  </a:lnTo>
                  <a:lnTo>
                    <a:pt x="0" y="1280160"/>
                  </a:lnTo>
                  <a:lnTo>
                    <a:pt x="0" y="61468"/>
                  </a:lnTo>
                  <a:lnTo>
                    <a:pt x="12700" y="61468"/>
                  </a:lnTo>
                  <a:lnTo>
                    <a:pt x="0" y="61468"/>
                  </a:lnTo>
                  <a:moveTo>
                    <a:pt x="25400" y="61468"/>
                  </a:moveTo>
                  <a:lnTo>
                    <a:pt x="25400" y="1280160"/>
                  </a:lnTo>
                  <a:cubicBezTo>
                    <a:pt x="25400" y="1292352"/>
                    <a:pt x="31623" y="1303020"/>
                    <a:pt x="42037" y="1309116"/>
                  </a:cubicBezTo>
                  <a:lnTo>
                    <a:pt x="35687" y="1320165"/>
                  </a:lnTo>
                  <a:lnTo>
                    <a:pt x="42037" y="1309116"/>
                  </a:lnTo>
                  <a:cubicBezTo>
                    <a:pt x="52451" y="1315212"/>
                    <a:pt x="64770" y="1315212"/>
                    <a:pt x="75184" y="1309116"/>
                  </a:cubicBezTo>
                  <a:lnTo>
                    <a:pt x="81534" y="1320165"/>
                  </a:lnTo>
                  <a:lnTo>
                    <a:pt x="75184" y="1309116"/>
                  </a:lnTo>
                  <a:lnTo>
                    <a:pt x="1126363" y="699770"/>
                  </a:lnTo>
                  <a:lnTo>
                    <a:pt x="1132713" y="710819"/>
                  </a:lnTo>
                  <a:lnTo>
                    <a:pt x="1126363" y="699770"/>
                  </a:lnTo>
                  <a:cubicBezTo>
                    <a:pt x="1136777" y="693674"/>
                    <a:pt x="1143000" y="683006"/>
                    <a:pt x="1143000" y="670814"/>
                  </a:cubicBezTo>
                  <a:cubicBezTo>
                    <a:pt x="1143000" y="658622"/>
                    <a:pt x="1136777" y="647954"/>
                    <a:pt x="1126363" y="641858"/>
                  </a:cubicBezTo>
                  <a:lnTo>
                    <a:pt x="1126363" y="641858"/>
                  </a:lnTo>
                  <a:lnTo>
                    <a:pt x="1126363" y="641858"/>
                  </a:lnTo>
                  <a:lnTo>
                    <a:pt x="75184" y="32639"/>
                  </a:lnTo>
                  <a:lnTo>
                    <a:pt x="75184" y="32639"/>
                  </a:lnTo>
                  <a:lnTo>
                    <a:pt x="75184" y="32639"/>
                  </a:lnTo>
                  <a:cubicBezTo>
                    <a:pt x="64770" y="26543"/>
                    <a:pt x="52451" y="26543"/>
                    <a:pt x="42037" y="32639"/>
                  </a:cubicBezTo>
                  <a:lnTo>
                    <a:pt x="42037" y="32639"/>
                  </a:lnTo>
                  <a:lnTo>
                    <a:pt x="42037" y="32639"/>
                  </a:lnTo>
                  <a:cubicBezTo>
                    <a:pt x="31623" y="38608"/>
                    <a:pt x="25400" y="49403"/>
                    <a:pt x="25400" y="61468"/>
                  </a:cubicBezTo>
                  <a:close/>
                </a:path>
              </a:pathLst>
            </a:custGeom>
            <a:solidFill>
              <a:srgbClr val="FDCE14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45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5848924" y="2693888"/>
            <a:ext cx="605523" cy="605523"/>
          </a:xfrm>
          <a:custGeom>
            <a:avLst/>
            <a:gdLst/>
            <a:ahLst/>
            <a:cxnLst/>
            <a:rect l="l" t="t" r="r" b="b"/>
            <a:pathLst>
              <a:path w="1211046" h="1211046">
                <a:moveTo>
                  <a:pt x="0" y="0"/>
                </a:moveTo>
                <a:lnTo>
                  <a:pt x="1211046" y="0"/>
                </a:lnTo>
                <a:lnTo>
                  <a:pt x="1211046" y="1211046"/>
                </a:lnTo>
                <a:lnTo>
                  <a:pt x="0" y="12110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15" name="TextBox 15"/>
          <p:cNvSpPr txBox="1"/>
          <p:nvPr/>
        </p:nvSpPr>
        <p:spPr>
          <a:xfrm>
            <a:off x="4775490" y="6018461"/>
            <a:ext cx="2696706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39"/>
              </a:lnSpc>
            </a:pPr>
            <a:r>
              <a:rPr lang="en-US" sz="144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USUÁRIOS ALCANÇADOS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90161" y="5216118"/>
            <a:ext cx="3155992" cy="720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50"/>
              </a:lnSpc>
            </a:pPr>
            <a:r>
              <a:rPr lang="en-US" sz="4225" b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</a:rPr>
              <a:t>488.423</a:t>
            </a:r>
            <a:endParaRPr lang="en-US" sz="4250" b="1">
              <a:solidFill>
                <a:srgbClr val="FFFFFF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164113" y="3501807"/>
            <a:ext cx="1808090" cy="271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96"/>
              </a:lnSpc>
            </a:pPr>
            <a:r>
              <a:rPr lang="en-US" sz="183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REDES SOCIAS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853401" y="4816722"/>
            <a:ext cx="2540883" cy="257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FÃS ENGAJADOS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45847" y="3972181"/>
            <a:ext cx="3155992" cy="720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50"/>
              </a:lnSpc>
            </a:pPr>
            <a:r>
              <a:rPr lang="en-US" sz="4225" b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+45 mil</a:t>
            </a:r>
            <a:endParaRPr lang="en-US" sz="4250" b="1">
              <a:solidFill>
                <a:srgbClr val="FFFFFF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984499" y="3501807"/>
            <a:ext cx="2480451" cy="271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96"/>
              </a:lnSpc>
            </a:pPr>
            <a:r>
              <a:rPr lang="en-US" sz="183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E-MAIL MARKETING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701488" y="3978032"/>
            <a:ext cx="3155992" cy="720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50"/>
              </a:lnSpc>
            </a:pPr>
            <a:r>
              <a:rPr lang="en-US" sz="4225" b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135</a:t>
            </a:r>
            <a:endParaRPr lang="en-US" sz="4250" b="1">
              <a:solidFill>
                <a:srgbClr val="FFFFFF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931482" y="6018461"/>
            <a:ext cx="2696706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39"/>
              </a:lnSpc>
            </a:pPr>
            <a:r>
              <a:rPr lang="en-US" sz="144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LEADS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646154" y="5216118"/>
            <a:ext cx="3155992" cy="720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50"/>
              </a:lnSpc>
            </a:pPr>
            <a:r>
              <a:rPr lang="en-US" sz="4225" b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+80.000</a:t>
            </a:r>
            <a:endParaRPr lang="en-US" sz="4250" b="1">
              <a:solidFill>
                <a:srgbClr val="FFFFFF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659177" y="4816722"/>
            <a:ext cx="3198304" cy="257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CAMPANHAS ENVIADAS PARA</a:t>
            </a:r>
          </a:p>
        </p:txBody>
      </p:sp>
      <p:sp>
        <p:nvSpPr>
          <p:cNvPr id="26" name="TextBox 26"/>
          <p:cNvSpPr txBox="1"/>
          <p:nvPr/>
        </p:nvSpPr>
        <p:spPr>
          <a:xfrm rot="16200000">
            <a:off x="10690730" y="5298073"/>
            <a:ext cx="2643691" cy="156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58"/>
              </a:lnSpc>
            </a:pPr>
            <a:r>
              <a:rPr lang="en-US" sz="85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PERÍODO ANALISADO:  12 MESES DE 2024</a:t>
            </a: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450DC4B2-9275-9D88-48B3-286D9EC62AA4}"/>
              </a:ext>
            </a:extLst>
          </p:cNvPr>
          <p:cNvSpPr txBox="1"/>
          <p:nvPr/>
        </p:nvSpPr>
        <p:spPr>
          <a:xfrm>
            <a:off x="1480552" y="3984276"/>
            <a:ext cx="3155992" cy="720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50"/>
              </a:lnSpc>
            </a:pPr>
            <a:r>
              <a:rPr lang="en-US" sz="4225" b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234.000</a:t>
            </a:r>
            <a:endParaRPr lang="en-US" sz="4250" b="1">
              <a:solidFill>
                <a:srgbClr val="FFFFFF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D08DF92F-10C3-2EC2-F290-0F001BB4AF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407" y="797920"/>
            <a:ext cx="4533254" cy="97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21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2663032" y="-2672412"/>
            <a:ext cx="6869546" cy="12191999"/>
          </a:xfrm>
          <a:custGeom>
            <a:avLst/>
            <a:gdLst/>
            <a:ahLst/>
            <a:cxnLst/>
            <a:rect l="l" t="t" r="r" b="b"/>
            <a:pathLst>
              <a:path w="13716000" h="24384000">
                <a:moveTo>
                  <a:pt x="0" y="24384000"/>
                </a:moveTo>
                <a:lnTo>
                  <a:pt x="13716000" y="24384000"/>
                </a:lnTo>
                <a:lnTo>
                  <a:pt x="13716000" y="0"/>
                </a:lnTo>
                <a:lnTo>
                  <a:pt x="0" y="0"/>
                </a:lnTo>
                <a:lnTo>
                  <a:pt x="0" y="24384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071707" y="1504119"/>
            <a:ext cx="835934" cy="959858"/>
            <a:chOff x="0" y="0"/>
            <a:chExt cx="1168400" cy="13416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400" cy="1341501"/>
            </a:xfrm>
            <a:custGeom>
              <a:avLst/>
              <a:gdLst/>
              <a:ahLst/>
              <a:cxnLst/>
              <a:rect l="l" t="t" r="r" b="b"/>
              <a:pathLst>
                <a:path w="1168400" h="1341501">
                  <a:moveTo>
                    <a:pt x="0" y="61468"/>
                  </a:moveTo>
                  <a:cubicBezTo>
                    <a:pt x="0" y="40386"/>
                    <a:pt x="10922" y="21209"/>
                    <a:pt x="29337" y="10668"/>
                  </a:cubicBezTo>
                  <a:lnTo>
                    <a:pt x="35687" y="21717"/>
                  </a:lnTo>
                  <a:lnTo>
                    <a:pt x="29337" y="10668"/>
                  </a:lnTo>
                  <a:cubicBezTo>
                    <a:pt x="47625" y="0"/>
                    <a:pt x="69596" y="0"/>
                    <a:pt x="87884" y="10668"/>
                  </a:cubicBezTo>
                  <a:lnTo>
                    <a:pt x="81534" y="21717"/>
                  </a:lnTo>
                  <a:lnTo>
                    <a:pt x="87884" y="10668"/>
                  </a:lnTo>
                  <a:lnTo>
                    <a:pt x="1139190" y="619887"/>
                  </a:lnTo>
                  <a:lnTo>
                    <a:pt x="1132840" y="630936"/>
                  </a:lnTo>
                  <a:lnTo>
                    <a:pt x="1139190" y="619887"/>
                  </a:lnTo>
                  <a:cubicBezTo>
                    <a:pt x="1157478" y="630428"/>
                    <a:pt x="1168400" y="649605"/>
                    <a:pt x="1168400" y="670814"/>
                  </a:cubicBezTo>
                  <a:lnTo>
                    <a:pt x="1155700" y="670814"/>
                  </a:lnTo>
                  <a:lnTo>
                    <a:pt x="1168400" y="670814"/>
                  </a:lnTo>
                  <a:cubicBezTo>
                    <a:pt x="1168400" y="692023"/>
                    <a:pt x="1157478" y="711073"/>
                    <a:pt x="1139190" y="721741"/>
                  </a:cubicBezTo>
                  <a:lnTo>
                    <a:pt x="1139190" y="721741"/>
                  </a:lnTo>
                  <a:lnTo>
                    <a:pt x="1139190" y="721741"/>
                  </a:lnTo>
                  <a:lnTo>
                    <a:pt x="87884" y="1330960"/>
                  </a:lnTo>
                  <a:lnTo>
                    <a:pt x="87884" y="1330960"/>
                  </a:lnTo>
                  <a:lnTo>
                    <a:pt x="87884" y="1330960"/>
                  </a:lnTo>
                  <a:cubicBezTo>
                    <a:pt x="69596" y="1341501"/>
                    <a:pt x="47625" y="1341501"/>
                    <a:pt x="29337" y="1330960"/>
                  </a:cubicBezTo>
                  <a:lnTo>
                    <a:pt x="29337" y="1330960"/>
                  </a:lnTo>
                  <a:lnTo>
                    <a:pt x="29337" y="1330960"/>
                  </a:lnTo>
                  <a:cubicBezTo>
                    <a:pt x="10922" y="1320419"/>
                    <a:pt x="0" y="1301242"/>
                    <a:pt x="0" y="1280160"/>
                  </a:cubicBezTo>
                  <a:lnTo>
                    <a:pt x="12700" y="1280160"/>
                  </a:lnTo>
                  <a:lnTo>
                    <a:pt x="0" y="1280160"/>
                  </a:lnTo>
                  <a:lnTo>
                    <a:pt x="0" y="61468"/>
                  </a:lnTo>
                  <a:lnTo>
                    <a:pt x="12700" y="61468"/>
                  </a:lnTo>
                  <a:lnTo>
                    <a:pt x="0" y="61468"/>
                  </a:lnTo>
                  <a:moveTo>
                    <a:pt x="25400" y="61468"/>
                  </a:moveTo>
                  <a:lnTo>
                    <a:pt x="25400" y="1280160"/>
                  </a:lnTo>
                  <a:cubicBezTo>
                    <a:pt x="25400" y="1292352"/>
                    <a:pt x="31623" y="1303020"/>
                    <a:pt x="42037" y="1309116"/>
                  </a:cubicBezTo>
                  <a:lnTo>
                    <a:pt x="35687" y="1320165"/>
                  </a:lnTo>
                  <a:lnTo>
                    <a:pt x="42037" y="1309116"/>
                  </a:lnTo>
                  <a:cubicBezTo>
                    <a:pt x="52451" y="1315212"/>
                    <a:pt x="64770" y="1315212"/>
                    <a:pt x="75184" y="1309116"/>
                  </a:cubicBezTo>
                  <a:lnTo>
                    <a:pt x="81534" y="1320165"/>
                  </a:lnTo>
                  <a:lnTo>
                    <a:pt x="75184" y="1309116"/>
                  </a:lnTo>
                  <a:lnTo>
                    <a:pt x="1126363" y="699770"/>
                  </a:lnTo>
                  <a:lnTo>
                    <a:pt x="1132713" y="710819"/>
                  </a:lnTo>
                  <a:lnTo>
                    <a:pt x="1126363" y="699770"/>
                  </a:lnTo>
                  <a:cubicBezTo>
                    <a:pt x="1136777" y="693674"/>
                    <a:pt x="1143000" y="683006"/>
                    <a:pt x="1143000" y="670814"/>
                  </a:cubicBezTo>
                  <a:cubicBezTo>
                    <a:pt x="1143000" y="658622"/>
                    <a:pt x="1136777" y="647954"/>
                    <a:pt x="1126363" y="641858"/>
                  </a:cubicBezTo>
                  <a:lnTo>
                    <a:pt x="1126363" y="641858"/>
                  </a:lnTo>
                  <a:lnTo>
                    <a:pt x="1126363" y="641858"/>
                  </a:lnTo>
                  <a:lnTo>
                    <a:pt x="75184" y="32639"/>
                  </a:lnTo>
                  <a:lnTo>
                    <a:pt x="75184" y="32639"/>
                  </a:lnTo>
                  <a:lnTo>
                    <a:pt x="75184" y="32639"/>
                  </a:lnTo>
                  <a:cubicBezTo>
                    <a:pt x="64770" y="26543"/>
                    <a:pt x="52451" y="26543"/>
                    <a:pt x="42037" y="32639"/>
                  </a:cubicBezTo>
                  <a:lnTo>
                    <a:pt x="42037" y="32639"/>
                  </a:lnTo>
                  <a:lnTo>
                    <a:pt x="42037" y="32639"/>
                  </a:lnTo>
                  <a:cubicBezTo>
                    <a:pt x="31623" y="38608"/>
                    <a:pt x="25400" y="49403"/>
                    <a:pt x="25400" y="61468"/>
                  </a:cubicBezTo>
                  <a:close/>
                </a:path>
              </a:pathLst>
            </a:custGeom>
            <a:solidFill>
              <a:srgbClr val="FDCE14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450"/>
            </a:p>
          </p:txBody>
        </p:sp>
      </p:grpSp>
      <p:sp>
        <p:nvSpPr>
          <p:cNvPr id="7" name="Freeform 7"/>
          <p:cNvSpPr/>
          <p:nvPr/>
        </p:nvSpPr>
        <p:spPr>
          <a:xfrm>
            <a:off x="-31693" y="2337210"/>
            <a:ext cx="2811602" cy="599547"/>
          </a:xfrm>
          <a:custGeom>
            <a:avLst/>
            <a:gdLst/>
            <a:ahLst/>
            <a:cxnLst/>
            <a:rect l="l" t="t" r="r" b="b"/>
            <a:pathLst>
              <a:path w="5623203" h="1199094">
                <a:moveTo>
                  <a:pt x="0" y="0"/>
                </a:moveTo>
                <a:lnTo>
                  <a:pt x="5623203" y="0"/>
                </a:lnTo>
                <a:lnTo>
                  <a:pt x="5623203" y="1199094"/>
                </a:lnTo>
                <a:lnTo>
                  <a:pt x="0" y="1199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184" r="-155749" b="-79173"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8" name="Freeform 8"/>
          <p:cNvSpPr/>
          <p:nvPr/>
        </p:nvSpPr>
        <p:spPr>
          <a:xfrm>
            <a:off x="1066513" y="3445325"/>
            <a:ext cx="5517330" cy="2779355"/>
          </a:xfrm>
          <a:custGeom>
            <a:avLst/>
            <a:gdLst/>
            <a:ahLst/>
            <a:cxnLst/>
            <a:rect l="l" t="t" r="r" b="b"/>
            <a:pathLst>
              <a:path w="11034660" h="5558710">
                <a:moveTo>
                  <a:pt x="0" y="0"/>
                </a:moveTo>
                <a:lnTo>
                  <a:pt x="11034660" y="0"/>
                </a:lnTo>
                <a:lnTo>
                  <a:pt x="11034660" y="5558710"/>
                </a:lnTo>
                <a:lnTo>
                  <a:pt x="0" y="5558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9" name="Freeform 9"/>
          <p:cNvSpPr/>
          <p:nvPr/>
        </p:nvSpPr>
        <p:spPr>
          <a:xfrm>
            <a:off x="3121914" y="4225424"/>
            <a:ext cx="1406527" cy="1406527"/>
          </a:xfrm>
          <a:custGeom>
            <a:avLst/>
            <a:gdLst/>
            <a:ahLst/>
            <a:cxnLst/>
            <a:rect l="l" t="t" r="r" b="b"/>
            <a:pathLst>
              <a:path w="2813054" h="2813054">
                <a:moveTo>
                  <a:pt x="0" y="0"/>
                </a:moveTo>
                <a:lnTo>
                  <a:pt x="2813054" y="0"/>
                </a:lnTo>
                <a:lnTo>
                  <a:pt x="2813054" y="2813055"/>
                </a:lnTo>
                <a:lnTo>
                  <a:pt x="0" y="28130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13" name="TextBox 13"/>
          <p:cNvSpPr txBox="1"/>
          <p:nvPr/>
        </p:nvSpPr>
        <p:spPr>
          <a:xfrm>
            <a:off x="-344540" y="2496313"/>
            <a:ext cx="3500681" cy="256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66"/>
              </a:lnSpc>
            </a:pPr>
            <a:r>
              <a:rPr lang="en-US" sz="1666" spc="244">
                <a:solidFill>
                  <a:srgbClr val="3D3D3B"/>
                </a:solidFill>
                <a:latin typeface="Montserrat"/>
                <a:ea typeface="Montserrat"/>
                <a:cs typeface="Montserrat"/>
                <a:sym typeface="Montserrat"/>
              </a:rPr>
              <a:t>MÍDIA ESPONTÂNEA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28625" y="6381257"/>
            <a:ext cx="3423606" cy="260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7"/>
              </a:lnSpc>
            </a:pPr>
            <a:r>
              <a:rPr lang="en-US" sz="1714" b="1" u="sng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7" tooltip="https://www.youtube.com/watch?v=B6JDOKVmMAI"/>
              </a:rPr>
              <a:t>CLIQUE AQUI E ASSISTA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70102" y="2733576"/>
            <a:ext cx="2461093" cy="601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85"/>
              </a:lnSpc>
            </a:pPr>
            <a:r>
              <a:rPr lang="en-US" sz="1987" b="1" spc="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MATÉRIAS </a:t>
            </a:r>
          </a:p>
          <a:p>
            <a:pPr algn="ctr">
              <a:lnSpc>
                <a:spcPts val="2385"/>
              </a:lnSpc>
            </a:pPr>
            <a:r>
              <a:rPr lang="en-US" sz="1987" b="1" spc="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PUBLICADAS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10566" y="2465473"/>
            <a:ext cx="2805789" cy="2605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9925" b="1">
                <a:latin typeface="Montserrat Bold"/>
                <a:ea typeface="Montserrat Bold"/>
                <a:cs typeface="Montserrat Bold"/>
                <a:sym typeface="Montserrat Bold"/>
              </a:rPr>
              <a:t>65</a:t>
            </a:r>
            <a:endParaRPr lang="en-US" sz="9937" b="1"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759530" y="5389081"/>
            <a:ext cx="1122173" cy="874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7126"/>
              </a:lnSpc>
            </a:pPr>
            <a:r>
              <a:rPr lang="en-US" sz="5090" b="1">
                <a:solidFill>
                  <a:srgbClr val="000000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R$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73233" y="5095179"/>
            <a:ext cx="3315975" cy="300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85"/>
              </a:lnSpc>
            </a:pPr>
            <a:r>
              <a:rPr lang="en-US" sz="198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VALORAÇÃO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400573" y="5447172"/>
            <a:ext cx="424992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474.807,96</a:t>
            </a:r>
            <a:endParaRPr lang="en-US" sz="4800" b="1">
              <a:solidFill>
                <a:srgbClr val="FFFFFF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117438" y="3017217"/>
            <a:ext cx="3361109" cy="36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73"/>
              </a:lnSpc>
            </a:pPr>
            <a:r>
              <a:rPr lang="en-US" sz="2398" b="1" spc="352">
                <a:solidFill>
                  <a:srgbClr val="3D3D3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TV GAZETA</a:t>
            </a: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5AD79E41-FA67-C886-D850-BEDC00969617}"/>
              </a:ext>
            </a:extLst>
          </p:cNvPr>
          <p:cNvSpPr/>
          <p:nvPr/>
        </p:nvSpPr>
        <p:spPr>
          <a:xfrm>
            <a:off x="5051373" y="1077731"/>
            <a:ext cx="5543550" cy="508002"/>
          </a:xfrm>
          <a:custGeom>
            <a:avLst/>
            <a:gdLst/>
            <a:ahLst/>
            <a:cxnLst/>
            <a:rect l="l" t="t" r="r" b="b"/>
            <a:pathLst>
              <a:path w="11087100" h="1016003">
                <a:moveTo>
                  <a:pt x="0" y="0"/>
                </a:moveTo>
                <a:lnTo>
                  <a:pt x="11087100" y="0"/>
                </a:lnTo>
                <a:lnTo>
                  <a:pt x="11087100" y="1016003"/>
                </a:lnTo>
                <a:lnTo>
                  <a:pt x="0" y="10160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751DA1CB-85B3-D14D-FD0D-CC74D8A735CC}"/>
              </a:ext>
            </a:extLst>
          </p:cNvPr>
          <p:cNvSpPr txBox="1"/>
          <p:nvPr/>
        </p:nvSpPr>
        <p:spPr>
          <a:xfrm>
            <a:off x="5171398" y="990233"/>
            <a:ext cx="6105016" cy="519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709"/>
              </a:lnSpc>
            </a:pPr>
            <a:r>
              <a:rPr lang="en-US" sz="515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VISIBILIDADE</a:t>
            </a:r>
          </a:p>
        </p:txBody>
      </p: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947BE1C0-37C4-FD3C-695F-7F9899EC2D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407" y="797920"/>
            <a:ext cx="4533254" cy="974295"/>
          </a:xfrm>
          <a:prstGeom prst="rect">
            <a:avLst/>
          </a:prstGeom>
        </p:spPr>
      </p:pic>
      <p:sp>
        <p:nvSpPr>
          <p:cNvPr id="4" name="TextBox 26">
            <a:extLst>
              <a:ext uri="{FF2B5EF4-FFF2-40B4-BE49-F238E27FC236}">
                <a16:creationId xmlns:a16="http://schemas.microsoft.com/office/drawing/2014/main" id="{53338A8C-8CA7-3C55-0322-F466CDEC32F8}"/>
              </a:ext>
            </a:extLst>
          </p:cNvPr>
          <p:cNvSpPr txBox="1"/>
          <p:nvPr/>
        </p:nvSpPr>
        <p:spPr>
          <a:xfrm rot="16200000">
            <a:off x="10690730" y="5298073"/>
            <a:ext cx="2643691" cy="156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58"/>
              </a:lnSpc>
            </a:pPr>
            <a:r>
              <a:rPr lang="en-US" sz="85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PERÍODO ANALISADO:  12 MESES DE 2024</a:t>
            </a:r>
          </a:p>
        </p:txBody>
      </p:sp>
    </p:spTree>
    <p:extLst>
      <p:ext uri="{BB962C8B-B14F-4D97-AF65-F5344CB8AC3E}">
        <p14:creationId xmlns:p14="http://schemas.microsoft.com/office/powerpoint/2010/main" val="2293925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B553D2A0-3530-1C6B-3164-B0B1DFD7BCAF}"/>
              </a:ext>
            </a:extLst>
          </p:cNvPr>
          <p:cNvSpPr/>
          <p:nvPr/>
        </p:nvSpPr>
        <p:spPr>
          <a:xfrm>
            <a:off x="828950" y="581266"/>
            <a:ext cx="10534099" cy="5020018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AEC0E8D-85CC-B97F-FF7B-E03ED87B5F1C}"/>
              </a:ext>
            </a:extLst>
          </p:cNvPr>
          <p:cNvSpPr txBox="1">
            <a:spLocks/>
          </p:cNvSpPr>
          <p:nvPr/>
        </p:nvSpPr>
        <p:spPr>
          <a:xfrm>
            <a:off x="2162675" y="643099"/>
            <a:ext cx="7866648" cy="896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solidFill>
                  <a:schemeClr val="bg1"/>
                </a:solidFill>
                <a:latin typeface="Arial Black" panose="020B0A04020102020204" pitchFamily="34" charset="0"/>
              </a:rPr>
              <a:t>ATRAÇÕES DO EVENTO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7386E56-0B0F-891C-7DD5-866E8466B9ED}"/>
              </a:ext>
            </a:extLst>
          </p:cNvPr>
          <p:cNvSpPr/>
          <p:nvPr/>
        </p:nvSpPr>
        <p:spPr>
          <a:xfrm>
            <a:off x="2875643" y="5419863"/>
            <a:ext cx="6441674" cy="3630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5CB45C7-203C-85B1-C769-D10C1303E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299" y="271512"/>
            <a:ext cx="424121" cy="40392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27AEBC9-B124-4B2D-E965-A9EA223BF606}"/>
              </a:ext>
            </a:extLst>
          </p:cNvPr>
          <p:cNvSpPr txBox="1">
            <a:spLocks/>
          </p:cNvSpPr>
          <p:nvPr/>
        </p:nvSpPr>
        <p:spPr>
          <a:xfrm>
            <a:off x="2557590" y="1656071"/>
            <a:ext cx="3088467" cy="30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solidFill>
                  <a:schemeClr val="bg1"/>
                </a:solidFill>
                <a:latin typeface="Arial Black" panose="020B0A04020102020204" pitchFamily="34" charset="0"/>
              </a:rPr>
              <a:t>ARENA VEGFEST MOVIMENTA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9347259-AF66-47AB-9F42-58A6A23BCC1E}"/>
              </a:ext>
            </a:extLst>
          </p:cNvPr>
          <p:cNvSpPr txBox="1">
            <a:spLocks/>
          </p:cNvSpPr>
          <p:nvPr/>
        </p:nvSpPr>
        <p:spPr>
          <a:xfrm>
            <a:off x="2557590" y="4336703"/>
            <a:ext cx="3837437" cy="30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solidFill>
                  <a:schemeClr val="bg1"/>
                </a:solidFill>
                <a:latin typeface="Arial Black" panose="020B0A04020102020204" pitchFamily="34" charset="0"/>
              </a:rPr>
              <a:t>COZINHA SHOW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AF1A8415-3B7A-AA7C-C49E-1E3C15AB3578}"/>
              </a:ext>
            </a:extLst>
          </p:cNvPr>
          <p:cNvSpPr txBox="1">
            <a:spLocks/>
          </p:cNvSpPr>
          <p:nvPr/>
        </p:nvSpPr>
        <p:spPr>
          <a:xfrm>
            <a:off x="2578381" y="3572712"/>
            <a:ext cx="3837437" cy="30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solidFill>
                  <a:schemeClr val="bg1"/>
                </a:solidFill>
                <a:latin typeface="Arial Black" panose="020B0A04020102020204" pitchFamily="34" charset="0"/>
              </a:rPr>
              <a:t>EXPOSIÇÃO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92E37FF-52CD-AE8D-9A43-A47D05E4663F}"/>
              </a:ext>
            </a:extLst>
          </p:cNvPr>
          <p:cNvSpPr txBox="1">
            <a:spLocks/>
          </p:cNvSpPr>
          <p:nvPr/>
        </p:nvSpPr>
        <p:spPr>
          <a:xfrm>
            <a:off x="7704563" y="4342301"/>
            <a:ext cx="3837437" cy="30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solidFill>
                  <a:schemeClr val="bg1"/>
                </a:solidFill>
                <a:latin typeface="Arial Black" panose="020B0A04020102020204" pitchFamily="34" charset="0"/>
              </a:rPr>
              <a:t>PALCO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7690AF8-861B-921B-C880-52140C864B76}"/>
              </a:ext>
            </a:extLst>
          </p:cNvPr>
          <p:cNvSpPr txBox="1">
            <a:spLocks/>
          </p:cNvSpPr>
          <p:nvPr/>
        </p:nvSpPr>
        <p:spPr>
          <a:xfrm>
            <a:off x="7704563" y="3454650"/>
            <a:ext cx="3837437" cy="30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solidFill>
                  <a:schemeClr val="bg1"/>
                </a:solidFill>
                <a:latin typeface="Arial Black" panose="020B0A04020102020204" pitchFamily="34" charset="0"/>
              </a:rPr>
              <a:t>BALADA VEGFEST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9BABE418-7B38-8E05-3A62-A050E1B1B4F1}"/>
              </a:ext>
            </a:extLst>
          </p:cNvPr>
          <p:cNvSpPr txBox="1">
            <a:spLocks/>
          </p:cNvSpPr>
          <p:nvPr/>
        </p:nvSpPr>
        <p:spPr>
          <a:xfrm>
            <a:off x="7704563" y="2533312"/>
            <a:ext cx="3837437" cy="30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solidFill>
                  <a:schemeClr val="bg1"/>
                </a:solidFill>
                <a:latin typeface="Arial Black" panose="020B0A04020102020204" pitchFamily="34" charset="0"/>
              </a:rPr>
              <a:t>CONGRESSO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4F090F28-5AEE-6AEE-012E-FF89C795018E}"/>
              </a:ext>
            </a:extLst>
          </p:cNvPr>
          <p:cNvSpPr txBox="1">
            <a:spLocks/>
          </p:cNvSpPr>
          <p:nvPr/>
        </p:nvSpPr>
        <p:spPr>
          <a:xfrm>
            <a:off x="7704563" y="1656071"/>
            <a:ext cx="3837437" cy="30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solidFill>
                  <a:schemeClr val="bg1"/>
                </a:solidFill>
                <a:latin typeface="Arial Black" panose="020B0A04020102020204" pitchFamily="34" charset="0"/>
              </a:rPr>
              <a:t>ESCAPE ROOM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DE25A2B-B285-858D-8888-893DFC0A8F39}"/>
              </a:ext>
            </a:extLst>
          </p:cNvPr>
          <p:cNvSpPr txBox="1"/>
          <p:nvPr/>
        </p:nvSpPr>
        <p:spPr>
          <a:xfrm>
            <a:off x="2557590" y="1851892"/>
            <a:ext cx="2926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>
                <a:solidFill>
                  <a:schemeClr val="bg1"/>
                </a:solidFill>
              </a:rPr>
              <a:t>Diversas modalidades de esportes e atividades, que</a:t>
            </a:r>
            <a:br>
              <a:rPr lang="pt-BR" sz="1000">
                <a:solidFill>
                  <a:schemeClr val="bg1"/>
                </a:solidFill>
              </a:rPr>
            </a:br>
            <a:r>
              <a:rPr lang="pt-BR" sz="1000">
                <a:solidFill>
                  <a:schemeClr val="bg1"/>
                </a:solidFill>
              </a:rPr>
              <a:t>foram assistidas e praticadas pelos visitantes.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02BA79C-F9E0-A4D1-F261-26876EA7277A}"/>
              </a:ext>
            </a:extLst>
          </p:cNvPr>
          <p:cNvSpPr txBox="1"/>
          <p:nvPr/>
        </p:nvSpPr>
        <p:spPr>
          <a:xfrm>
            <a:off x="2557590" y="4519914"/>
            <a:ext cx="258508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000">
                <a:solidFill>
                  <a:schemeClr val="bg1"/>
                </a:solidFill>
              </a:rPr>
              <a:t>Todo o sabor e diversidade da culinária vegana com diversos culinaristas renomados.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F53C84C-4448-A75C-FAD6-59CC69D42AF1}"/>
              </a:ext>
            </a:extLst>
          </p:cNvPr>
          <p:cNvSpPr txBox="1"/>
          <p:nvPr/>
        </p:nvSpPr>
        <p:spPr>
          <a:xfrm>
            <a:off x="7690374" y="1851892"/>
            <a:ext cx="2926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>
                <a:solidFill>
                  <a:schemeClr val="bg1"/>
                </a:solidFill>
              </a:rPr>
              <a:t>Entretenimento &amp; conscientização,</a:t>
            </a:r>
            <a:br>
              <a:rPr lang="pt-BR" sz="1000">
                <a:solidFill>
                  <a:schemeClr val="bg1"/>
                </a:solidFill>
              </a:rPr>
            </a:br>
            <a:r>
              <a:rPr lang="pt-BR" sz="1000">
                <a:solidFill>
                  <a:schemeClr val="bg1"/>
                </a:solidFill>
              </a:rPr>
              <a:t>10 minutos para solucionar desafios e enigmas.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EB71E6D-55AB-FCCA-ACD7-FE71867AEE26}"/>
              </a:ext>
            </a:extLst>
          </p:cNvPr>
          <p:cNvSpPr txBox="1"/>
          <p:nvPr/>
        </p:nvSpPr>
        <p:spPr>
          <a:xfrm>
            <a:off x="7690374" y="3658608"/>
            <a:ext cx="25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>
                <a:solidFill>
                  <a:schemeClr val="bg1"/>
                </a:solidFill>
              </a:rPr>
              <a:t>Uma noite inesquecível com muita música e </a:t>
            </a:r>
            <a:br>
              <a:rPr lang="pt-BR" sz="1000">
                <a:solidFill>
                  <a:schemeClr val="bg1"/>
                </a:solidFill>
              </a:rPr>
            </a:br>
            <a:r>
              <a:rPr lang="pt-BR" sz="1000">
                <a:solidFill>
                  <a:schemeClr val="bg1"/>
                </a:solidFill>
              </a:rPr>
              <a:t>participações especiais.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E349EC2-464E-2BF4-BD74-C7366E1D3BBB}"/>
              </a:ext>
            </a:extLst>
          </p:cNvPr>
          <p:cNvSpPr txBox="1"/>
          <p:nvPr/>
        </p:nvSpPr>
        <p:spPr>
          <a:xfrm>
            <a:off x="7690374" y="4538964"/>
            <a:ext cx="25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>
                <a:solidFill>
                  <a:schemeClr val="bg1"/>
                </a:solidFill>
              </a:rPr>
              <a:t>Desafios de pintura, game show, </a:t>
            </a:r>
            <a:r>
              <a:rPr lang="pt-BR" sz="1000" err="1">
                <a:solidFill>
                  <a:schemeClr val="bg1"/>
                </a:solidFill>
              </a:rPr>
              <a:t>tik</a:t>
            </a:r>
            <a:r>
              <a:rPr lang="pt-BR" sz="1000">
                <a:solidFill>
                  <a:schemeClr val="bg1"/>
                </a:solidFill>
              </a:rPr>
              <a:t> </a:t>
            </a:r>
            <a:r>
              <a:rPr lang="pt-BR" sz="1000" err="1">
                <a:solidFill>
                  <a:schemeClr val="bg1"/>
                </a:solidFill>
              </a:rPr>
              <a:t>tok</a:t>
            </a:r>
            <a:r>
              <a:rPr lang="pt-BR" sz="1000">
                <a:solidFill>
                  <a:schemeClr val="bg1"/>
                </a:solidFill>
              </a:rPr>
              <a:t>,</a:t>
            </a:r>
            <a:br>
              <a:rPr lang="pt-BR" sz="1000">
                <a:solidFill>
                  <a:schemeClr val="bg1"/>
                </a:solidFill>
              </a:rPr>
            </a:br>
            <a:r>
              <a:rPr lang="pt-BR" sz="1000">
                <a:solidFill>
                  <a:schemeClr val="bg1"/>
                </a:solidFill>
              </a:rPr>
              <a:t>demonstrações e muito mais.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226718F-58F6-AB87-5779-03FA2E31EFD9}"/>
              </a:ext>
            </a:extLst>
          </p:cNvPr>
          <p:cNvSpPr txBox="1"/>
          <p:nvPr/>
        </p:nvSpPr>
        <p:spPr>
          <a:xfrm>
            <a:off x="2564192" y="3776670"/>
            <a:ext cx="25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>
                <a:solidFill>
                  <a:schemeClr val="bg1"/>
                </a:solidFill>
              </a:rPr>
              <a:t>Feira Vegana aberta ao público com mais de 100 expositores.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A56811E-1A3C-3E7B-0969-A1ADCC197BE3}"/>
              </a:ext>
            </a:extLst>
          </p:cNvPr>
          <p:cNvSpPr txBox="1"/>
          <p:nvPr/>
        </p:nvSpPr>
        <p:spPr>
          <a:xfrm>
            <a:off x="7699898" y="2739709"/>
            <a:ext cx="3147963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Em sua 12ª edição o congresso apresenta pautas e discussões fundamentais abordadas por nutricionistas, nutrólogos, médicos, ativistas e culinaristas.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2FFFD5D-2A58-CA9B-B5B2-E64F16ED7A5B}"/>
              </a:ext>
            </a:extLst>
          </p:cNvPr>
          <p:cNvSpPr txBox="1"/>
          <p:nvPr/>
        </p:nvSpPr>
        <p:spPr>
          <a:xfrm>
            <a:off x="4936806" y="6178277"/>
            <a:ext cx="25850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Confira as fotos do evento</a:t>
            </a:r>
            <a:endParaRPr lang="pt-BR" sz="1400" b="1"/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1891318C-C63B-A04D-D0C8-070D7F713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73" y="3550541"/>
            <a:ext cx="986908" cy="627545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EC4278DB-059B-BA98-C80F-6E18C39A34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94" y="4397731"/>
            <a:ext cx="986908" cy="627545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4BAA4998-829D-9905-8B93-3C7E22D38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66" y="3514146"/>
            <a:ext cx="986908" cy="627545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351F9FD4-D07C-AEC8-B7BB-D15F565F7D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58" y="2580710"/>
            <a:ext cx="986908" cy="627545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E79258E0-D8D6-98EA-7862-5A4617A951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655" y="1710920"/>
            <a:ext cx="986908" cy="627545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8FE3EBD3-19BD-C902-CADA-422E5B85F1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75" y="4418134"/>
            <a:ext cx="994717" cy="631393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E9B18B03-F09F-269D-952A-3AD7AC358E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251" y="2585757"/>
            <a:ext cx="828204" cy="638746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32670C9F-B022-6E98-F7BD-35D63F80CD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16" y="2587594"/>
            <a:ext cx="830380" cy="640424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22115ADC-B8D7-D3E7-7201-BAB00EF677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590" y="2584078"/>
            <a:ext cx="830381" cy="640425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B6B3402C-3EA4-F979-8974-9D4E93AE1E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07" y="2587594"/>
            <a:ext cx="850952" cy="656290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6E00077B-57B7-B504-2045-DCA3603515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07" y="1723400"/>
            <a:ext cx="977259" cy="6214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6468114-A3F0-A1F6-F76D-F571C40F98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83" y="6256354"/>
            <a:ext cx="143819" cy="15180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D73C561-649D-D7D6-3D8E-118DBF5510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87216" y="6265270"/>
            <a:ext cx="1729838" cy="4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74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67F4583-39E8-CFA6-6D03-6420EA60CF9D}"/>
              </a:ext>
            </a:extLst>
          </p:cNvPr>
          <p:cNvSpPr/>
          <p:nvPr/>
        </p:nvSpPr>
        <p:spPr>
          <a:xfrm>
            <a:off x="0" y="-10160"/>
            <a:ext cx="6286502" cy="6868159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336885-1B54-2B0F-6226-849ADDF4B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1293" y="664335"/>
            <a:ext cx="5221887" cy="59486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1  </a:t>
            </a:r>
            <a:r>
              <a:rPr lang="pt-BR" sz="1600" dirty="0"/>
              <a:t>Um dos maiores eventos veganos das Américas</a:t>
            </a: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2  </a:t>
            </a:r>
            <a:r>
              <a:rPr lang="pt-BR" sz="1600" dirty="0"/>
              <a:t>Expectativa de receber 10 mil visitantes</a:t>
            </a:r>
            <a:endParaRPr lang="pt-BR" sz="1600" dirty="0">
              <a:cs typeface="Calibri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3  </a:t>
            </a:r>
            <a:r>
              <a:rPr lang="pt-BR" sz="1600" dirty="0"/>
              <a:t>Público B2C qualificado</a:t>
            </a:r>
            <a:endParaRPr lang="pt-BR" sz="1600" dirty="0">
              <a:cs typeface="Calibri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4  </a:t>
            </a:r>
            <a:r>
              <a:rPr lang="pt-BR" sz="1600" dirty="0"/>
              <a:t>Destaque e visibilidade para a sua marca</a:t>
            </a:r>
            <a:endParaRPr lang="pt-BR" sz="1600" dirty="0">
              <a:cs typeface="Calibri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5  </a:t>
            </a:r>
            <a:r>
              <a:rPr lang="pt-BR" sz="1600" dirty="0"/>
              <a:t>Ocasião perfeita para fazer lançamentos ou testar novos produtos</a:t>
            </a:r>
            <a:endParaRPr lang="pt-BR" sz="1600" dirty="0">
              <a:cs typeface="Calibri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6  </a:t>
            </a:r>
            <a:r>
              <a:rPr lang="pt-BR" sz="1600" dirty="0"/>
              <a:t>Oportunidade de fazer novos contatos e fechar negócios</a:t>
            </a:r>
            <a:endParaRPr lang="pt-BR" sz="1600" dirty="0">
              <a:cs typeface="Calibri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7  </a:t>
            </a:r>
            <a:r>
              <a:rPr lang="pt-BR" sz="1600" dirty="0"/>
              <a:t>Atualização sobre tendências e novidades do universo vegano</a:t>
            </a:r>
            <a:endParaRPr lang="pt-BR" sz="1600" dirty="0">
              <a:cs typeface="Calibri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8  </a:t>
            </a:r>
            <a:r>
              <a:rPr lang="pt-BR" sz="1600" dirty="0"/>
              <a:t>Festival com extensa programação de lazer e entretenimento</a:t>
            </a:r>
            <a:endParaRPr lang="pt-BR" sz="1600" dirty="0">
              <a:cs typeface="Calibri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9  </a:t>
            </a:r>
            <a:r>
              <a:rPr lang="pt-BR" sz="1600" dirty="0"/>
              <a:t>12º Congresso Vegano, com palestrantes globais, realizado no mesmo local</a:t>
            </a:r>
            <a:endParaRPr lang="pt-BR" sz="16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10  </a:t>
            </a:r>
            <a:r>
              <a:rPr lang="pt-BR" sz="1600" dirty="0"/>
              <a:t>Junte-se aos maiores líderes do mercado vegano</a:t>
            </a:r>
            <a:endParaRPr lang="pt-BR" sz="1600" dirty="0">
              <a:cs typeface="Calibri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8DCB871-394A-827C-6FAD-1DB03DF12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" y="4260994"/>
            <a:ext cx="6254944" cy="259700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964AE09-D821-7DDA-C094-0F49C7A59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5882" cy="260985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CBEDBE9-2933-A3FE-7A94-8EA4BCC65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477DEECE-858D-5EBF-4667-3E943B0B0CD3}"/>
              </a:ext>
            </a:extLst>
          </p:cNvPr>
          <p:cNvSpPr txBox="1">
            <a:spLocks/>
          </p:cNvSpPr>
          <p:nvPr/>
        </p:nvSpPr>
        <p:spPr>
          <a:xfrm>
            <a:off x="123825" y="2501239"/>
            <a:ext cx="5895975" cy="1963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>
                <a:solidFill>
                  <a:schemeClr val="bg1"/>
                </a:solidFill>
                <a:latin typeface="Arial Black"/>
              </a:rPr>
              <a:t>10 RAZÕES </a:t>
            </a:r>
            <a:r>
              <a:rPr lang="pt-BR" sz="3200">
                <a:solidFill>
                  <a:schemeClr val="bg1"/>
                </a:solidFill>
                <a:latin typeface="Arial Black"/>
                <a:cs typeface="Arial"/>
              </a:rPr>
              <a:t>PARA EXPOR NO</a:t>
            </a:r>
            <a:r>
              <a:rPr lang="pt-BR" sz="3200">
                <a:solidFill>
                  <a:schemeClr val="bg1"/>
                </a:solidFill>
                <a:latin typeface="Arial Black"/>
              </a:rPr>
              <a:t> VEGFEST 2025</a:t>
            </a:r>
            <a:endParaRPr lang="pt-BR" sz="3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71426A4-F9A7-3990-1B33-8C967E170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216" y="6265270"/>
            <a:ext cx="1729838" cy="4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270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F2622676-CFE4-126E-BC33-33FFD6168EE7}"/>
              </a:ext>
            </a:extLst>
          </p:cNvPr>
          <p:cNvCxnSpPr>
            <a:cxnSpLocks/>
          </p:cNvCxnSpPr>
          <p:nvPr/>
        </p:nvCxnSpPr>
        <p:spPr>
          <a:xfrm>
            <a:off x="0" y="4781510"/>
            <a:ext cx="92784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97106A79-D14E-4049-E412-3198E5623F38}"/>
              </a:ext>
            </a:extLst>
          </p:cNvPr>
          <p:cNvCxnSpPr>
            <a:cxnSpLocks/>
          </p:cNvCxnSpPr>
          <p:nvPr/>
        </p:nvCxnSpPr>
        <p:spPr>
          <a:xfrm>
            <a:off x="3097305" y="2065201"/>
            <a:ext cx="90946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8E37940-8160-B4AC-25D3-FC650F629C45}"/>
              </a:ext>
            </a:extLst>
          </p:cNvPr>
          <p:cNvSpPr txBox="1"/>
          <p:nvPr/>
        </p:nvSpPr>
        <p:spPr>
          <a:xfrm>
            <a:off x="3576918" y="344714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>
                <a:latin typeface="Arial Black" panose="020B0A04020102020204" pitchFamily="34" charset="0"/>
              </a:rPr>
              <a:t>PRODUTOS</a:t>
            </a:r>
            <a:endParaRPr lang="pt-BR" sz="720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E5B65C1-DED4-5182-AED1-9E46F60A28BA}"/>
              </a:ext>
            </a:extLst>
          </p:cNvPr>
          <p:cNvSpPr/>
          <p:nvPr/>
        </p:nvSpPr>
        <p:spPr>
          <a:xfrm>
            <a:off x="0" y="2539444"/>
            <a:ext cx="6248400" cy="10630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C59FE39-D211-D63D-1B0A-A9A53E07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568" y="2737119"/>
            <a:ext cx="5979693" cy="928744"/>
          </a:xfrm>
        </p:spPr>
        <p:txBody>
          <a:bodyPr>
            <a:noAutofit/>
          </a:bodyPr>
          <a:lstStyle/>
          <a:p>
            <a:r>
              <a:rPr lang="pt-BR" sz="7200">
                <a:solidFill>
                  <a:schemeClr val="bg1"/>
                </a:solidFill>
                <a:latin typeface="Arial Black" panose="020B0A04020102020204" pitchFamily="34" charset="0"/>
              </a:rPr>
              <a:t>BOOK</a:t>
            </a:r>
            <a:r>
              <a:rPr lang="pt-BR" sz="7200">
                <a:latin typeface="Arial Black" panose="020B0A04020102020204" pitchFamily="34" charset="0"/>
              </a:rPr>
              <a:t> DE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E4A7270-9627-7756-FA54-FBB83550B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11F0785-177D-B9E9-AF0B-0269515C5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7" y="5960573"/>
            <a:ext cx="1787125" cy="2894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61A9453-1DE8-4010-03A4-344608456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7216" y="6265270"/>
            <a:ext cx="1729838" cy="4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30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346878"/>
            <a:ext cx="4848728" cy="283459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64431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21277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MODULAR</a:t>
            </a:r>
            <a:endParaRPr lang="pt-BR" sz="4000">
              <a:solidFill>
                <a:schemeClr val="bg1"/>
              </a:solidFill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7B91671-FFBE-9D92-8B66-386D6B571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23" y="3443365"/>
            <a:ext cx="3176897" cy="17885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5751E9E-3EF9-23FA-DE84-73FD3789D40E}"/>
              </a:ext>
            </a:extLst>
          </p:cNvPr>
          <p:cNvSpPr txBox="1"/>
          <p:nvPr/>
        </p:nvSpPr>
        <p:spPr>
          <a:xfrm>
            <a:off x="5921636" y="981069"/>
            <a:ext cx="5033422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SERVIÇOS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Segurança sistema coletivo (período noturno – em contrato);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Energia elétrica (mínima obrigatória – em contrato);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Extintor.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MOBILIÁRIO (NA COR PRETA)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mesa bistrô com tampo de vidro e 02 banquetas fixas (alta) para opção de 6m² 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banqueta fixa (alta) para balcão;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lixeira em PVC.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EXPOSITORES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03 prateleiras de vidro 1,00 x 0,30m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balcão padrão medindo 1,00 x 0,50 x 1,00m (</a:t>
            </a:r>
            <a:r>
              <a:rPr lang="pt-BR" sz="1000" dirty="0" err="1">
                <a:latin typeface="Calibri"/>
                <a:cs typeface="Calibri"/>
              </a:rPr>
              <a:t>LxPxA</a:t>
            </a:r>
            <a:r>
              <a:rPr lang="pt-BR" sz="1000" dirty="0">
                <a:latin typeface="Calibri"/>
                <a:cs typeface="Calibri"/>
              </a:rPr>
              <a:t>), com 01 lance de prateleira de madeira e portas de correr e fechadura modelo jacaré.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ESTRUTURA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Montagem em perfis de alumínio e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branca, com elevação interna de 3,00 e externa de 3,20m;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Carpete forração grafite aplicado diretamente no piso do pavilhão;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Testeira em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verde em toda fachada x 0,50m de altura, com aplicação do logo da empresa (arte fornecida pelo cliente), no formato 1,00 x 0,50m (</a:t>
            </a:r>
            <a:r>
              <a:rPr lang="pt-BR" sz="1000" dirty="0" err="1">
                <a:latin typeface="Calibri"/>
                <a:cs typeface="Calibri"/>
              </a:rPr>
              <a:t>LxA</a:t>
            </a:r>
            <a:r>
              <a:rPr lang="pt-BR" sz="1000" dirty="0">
                <a:latin typeface="Calibri"/>
                <a:cs typeface="Calibri"/>
              </a:rPr>
              <a:t>), sendo 01 logo para opção box, 02 logos opção esquina e 03 logos para opção ponta de ilha;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Depósito 1,00 x 1,00m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), com porta e chave;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Iluminação através de spot light, sendo 01 a cada 3m²;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tomada </a:t>
            </a:r>
            <a:r>
              <a:rPr lang="pt-BR" sz="1000" dirty="0" err="1">
                <a:latin typeface="Calibri"/>
                <a:cs typeface="Calibri"/>
              </a:rPr>
              <a:t>tripino</a:t>
            </a:r>
            <a:r>
              <a:rPr lang="pt-BR" sz="1000" dirty="0">
                <a:latin typeface="Calibri"/>
                <a:cs typeface="Calibri"/>
              </a:rPr>
              <a:t> 220V.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KIT VISIBILIDADE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Logo na planta hall de entrada</a:t>
            </a:r>
            <a:endParaRPr lang="pt-BR" sz="1000" dirty="0">
              <a:latin typeface="Calibri"/>
              <a:ea typeface="Calibri"/>
              <a:cs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F50C26-1E04-FBE8-92A1-EA5A0BFD236E}"/>
              </a:ext>
            </a:extLst>
          </p:cNvPr>
          <p:cNvSpPr txBox="1"/>
          <p:nvPr/>
        </p:nvSpPr>
        <p:spPr>
          <a:xfrm>
            <a:off x="1158300" y="2778515"/>
            <a:ext cx="2166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  <a:t>6 METROS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66F2C5C-1E32-0ED1-999C-0B0E3098C44C}"/>
              </a:ext>
            </a:extLst>
          </p:cNvPr>
          <p:cNvSpPr/>
          <p:nvPr/>
        </p:nvSpPr>
        <p:spPr>
          <a:xfrm>
            <a:off x="876992" y="5447496"/>
            <a:ext cx="66329" cy="61637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D293FA5-405C-02A0-69B1-CF6E657047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8" name="Imagem 7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BE2E90E5-DD60-A69E-20F7-80EE388FD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4054" y="6319055"/>
            <a:ext cx="1903044" cy="43071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40D822A-4CA5-67DB-E56E-E4239C20CF58}"/>
              </a:ext>
            </a:extLst>
          </p:cNvPr>
          <p:cNvSpPr txBox="1"/>
          <p:nvPr/>
        </p:nvSpPr>
        <p:spPr>
          <a:xfrm>
            <a:off x="1906030" y="5231876"/>
            <a:ext cx="24172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>
                <a:effectLst/>
                <a:latin typeface="Segoe UI" panose="020B0502040204020203" pitchFamily="34" charset="0"/>
              </a:rPr>
              <a:t>Imagem ilustrativa</a:t>
            </a:r>
            <a:r>
              <a:rPr lang="pt-BR" sz="1200">
                <a:latin typeface="Segoe UI" panose="020B0502040204020203" pitchFamily="34" charset="0"/>
              </a:rPr>
              <a:t>,</a:t>
            </a:r>
            <a:r>
              <a:rPr lang="pt-BR" sz="1200">
                <a:effectLst/>
                <a:latin typeface="Segoe UI" panose="020B0502040204020203" pitchFamily="34" charset="0"/>
              </a:rPr>
              <a:t> opção box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25608725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346878"/>
            <a:ext cx="4848728" cy="283459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64431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21277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MODULAR</a:t>
            </a:r>
            <a:endParaRPr lang="pt-BR" sz="4000">
              <a:solidFill>
                <a:schemeClr val="bg1"/>
              </a:solidFill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BF50C26-1E04-FBE8-92A1-EA5A0BFD236E}"/>
              </a:ext>
            </a:extLst>
          </p:cNvPr>
          <p:cNvSpPr txBox="1"/>
          <p:nvPr/>
        </p:nvSpPr>
        <p:spPr>
          <a:xfrm>
            <a:off x="1158300" y="2778515"/>
            <a:ext cx="2166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  <a:t>9 METROS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66F2C5C-1E32-0ED1-999C-0B0E3098C44C}"/>
              </a:ext>
            </a:extLst>
          </p:cNvPr>
          <p:cNvSpPr/>
          <p:nvPr/>
        </p:nvSpPr>
        <p:spPr>
          <a:xfrm>
            <a:off x="876992" y="5447496"/>
            <a:ext cx="66329" cy="61637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88FAF39-0878-2415-A8DF-E3D60A956E67}"/>
              </a:ext>
            </a:extLst>
          </p:cNvPr>
          <p:cNvSpPr txBox="1"/>
          <p:nvPr/>
        </p:nvSpPr>
        <p:spPr>
          <a:xfrm>
            <a:off x="5921981" y="981588"/>
            <a:ext cx="5024840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SERVIÇOS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Segurança sistema coletivo (período noturno – em contrato);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Energia elétrica (mínima obrigatória – em contrato);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Extintor.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MOBILIÁRIO (NA COR PRETA)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mesa redonda com tampo de vidro fumê e 03 cadeiras fixas; 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banqueta fixa (alta) para balcão;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lixeira em PVC.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EXPOSITORES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03 prateleiras de vidro 1,00 x 0,30m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balcão padrão medindo 1,00 x 0,50 x 1,00m (</a:t>
            </a:r>
            <a:r>
              <a:rPr lang="pt-BR" sz="1000" dirty="0" err="1">
                <a:latin typeface="Calibri"/>
                <a:cs typeface="Calibri"/>
              </a:rPr>
              <a:t>LxPxA</a:t>
            </a:r>
            <a:r>
              <a:rPr lang="pt-BR" sz="1000" dirty="0">
                <a:latin typeface="Calibri"/>
                <a:cs typeface="Calibri"/>
              </a:rPr>
              <a:t>), com 01 lance de prateleira de madeira e portas de correr e fechadura modelo jacaré.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ESTRUTURA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>
                <a:latin typeface="Calibri"/>
                <a:cs typeface="Calibri"/>
              </a:rPr>
              <a:t>Montagem em perfis de alumínio e painéis </a:t>
            </a:r>
            <a:r>
              <a:rPr lang="pt-BR" sz="1000" err="1">
                <a:latin typeface="Calibri"/>
                <a:cs typeface="Calibri"/>
              </a:rPr>
              <a:t>formicalizados</a:t>
            </a:r>
            <a:r>
              <a:rPr lang="pt-BR" sz="1000">
                <a:latin typeface="Calibri"/>
                <a:cs typeface="Calibri"/>
              </a:rPr>
              <a:t> na cor branca, com elevação interna de 3,00m e externa de 3,20m;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Carpete forração grafite aplicado diretamente no piso do pavilhão;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Testeira em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verde em toda fachada x 0,50m de altura, com aplicação do logo da empresa (arte fornecida pelo cliente), no formato 1,00 x 0,50m (</a:t>
            </a:r>
            <a:r>
              <a:rPr lang="pt-BR" sz="1000" dirty="0" err="1">
                <a:latin typeface="Calibri"/>
                <a:cs typeface="Calibri"/>
              </a:rPr>
              <a:t>LxA</a:t>
            </a:r>
            <a:r>
              <a:rPr lang="pt-BR" sz="1000" dirty="0">
                <a:latin typeface="Calibri"/>
                <a:cs typeface="Calibri"/>
              </a:rPr>
              <a:t>), sendo 01 logo para opção box, 02 logos opção esquina e 03 logos para opção ponta de ilha;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Depósito 1,00 x 1,00m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), com porta e chave;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Iluminação através de spot light, sendo 01 a cada 3m²;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tomada </a:t>
            </a:r>
            <a:r>
              <a:rPr lang="pt-BR" sz="1000" dirty="0" err="1">
                <a:latin typeface="Calibri"/>
                <a:cs typeface="Calibri"/>
              </a:rPr>
              <a:t>tripino</a:t>
            </a:r>
            <a:r>
              <a:rPr lang="pt-BR" sz="1000" dirty="0">
                <a:latin typeface="Calibri"/>
                <a:cs typeface="Calibri"/>
              </a:rPr>
              <a:t> 220V.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KIT VISIBILIDADE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Logo na planta hall de entrada</a:t>
            </a: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E0E5B5A-442F-B811-2621-7F4F1A9DB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68" y="3437456"/>
            <a:ext cx="3176897" cy="178851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9295025-FDAC-C522-5B6B-CA5EAABA3B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8" name="Imagem 7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1AD79C50-DC4F-A11A-C530-0B77561FD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4054" y="6319055"/>
            <a:ext cx="1903044" cy="43071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06D94DE-C873-9F7D-8C62-FAF05FAE2E55}"/>
              </a:ext>
            </a:extLst>
          </p:cNvPr>
          <p:cNvSpPr txBox="1"/>
          <p:nvPr/>
        </p:nvSpPr>
        <p:spPr>
          <a:xfrm>
            <a:off x="1906030" y="5231876"/>
            <a:ext cx="24172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>
                <a:effectLst/>
                <a:latin typeface="Segoe UI" panose="020B0502040204020203" pitchFamily="34" charset="0"/>
              </a:rPr>
              <a:t>Imagem ilustrativa</a:t>
            </a:r>
            <a:r>
              <a:rPr lang="pt-BR" sz="1200">
                <a:latin typeface="Segoe UI" panose="020B0502040204020203" pitchFamily="34" charset="0"/>
              </a:rPr>
              <a:t>,</a:t>
            </a:r>
            <a:r>
              <a:rPr lang="pt-BR" sz="1200">
                <a:effectLst/>
                <a:latin typeface="Segoe UI" panose="020B0502040204020203" pitchFamily="34" charset="0"/>
              </a:rPr>
              <a:t> opção box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26433716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6E906D-4530-2FF8-1407-94D3CA766565}"/>
              </a:ext>
            </a:extLst>
          </p:cNvPr>
          <p:cNvSpPr txBox="1"/>
          <p:nvPr/>
        </p:nvSpPr>
        <p:spPr>
          <a:xfrm>
            <a:off x="5921981" y="984102"/>
            <a:ext cx="5024840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SERVIÇOS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Segurança sistema coletivo (período noturno – em contrato);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Energia elétrica (mínima obrigatória – em contrato);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Extintor.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MOBILIÁRIO (NA COR PRETA)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mesa redonda com tampo de vidro fumê e 03 cadeiras fixas; 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banqueta fixa (alta) para balcão;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lixeira em PVC.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EXPOSITORES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03 prateleiras de vidro 1,00 x 0,30m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balcão padrão medindo 1,00 x 0,50 x 1,00m (</a:t>
            </a:r>
            <a:r>
              <a:rPr lang="pt-BR" sz="1000" dirty="0" err="1">
                <a:latin typeface="Calibri"/>
                <a:cs typeface="Calibri"/>
              </a:rPr>
              <a:t>LxPxA</a:t>
            </a:r>
            <a:r>
              <a:rPr lang="pt-BR" sz="1000" dirty="0">
                <a:latin typeface="Calibri"/>
                <a:cs typeface="Calibri"/>
              </a:rPr>
              <a:t>), com 01 lance de prateleira de madeira e portas de correr e fechadura modelo jacaré.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ESTRUTURA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Montagem em perfis de alumínio e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branca, com elevação interna de 3,00m e externa de 3,20m;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Carpete forração grafite aplicado diretamente no piso do pavilhão;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Testeira em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verde em toda fachada x 0,50m de altura, com aplicação do logo da empresa (arte fornecida pelo cliente), no formato 1,00 x 0,50m (</a:t>
            </a:r>
            <a:r>
              <a:rPr lang="pt-BR" sz="1000" dirty="0" err="1">
                <a:latin typeface="Calibri"/>
                <a:cs typeface="Calibri"/>
              </a:rPr>
              <a:t>LxA</a:t>
            </a:r>
            <a:r>
              <a:rPr lang="pt-BR" sz="1000" dirty="0">
                <a:latin typeface="Calibri"/>
                <a:cs typeface="Calibri"/>
              </a:rPr>
              <a:t>), sendo 01 logo para opção box, 02 logos opção esquina e 03 logos para opção ponta de ilha;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Depósito 1,00 x 1,00m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), com porta e chave;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Iluminação através de spot light, sendo 01 a cada 3m²;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tomada </a:t>
            </a:r>
            <a:r>
              <a:rPr lang="pt-BR" sz="1000" dirty="0" err="1">
                <a:latin typeface="Calibri"/>
                <a:cs typeface="Calibri"/>
              </a:rPr>
              <a:t>tripino</a:t>
            </a:r>
            <a:r>
              <a:rPr lang="pt-BR" sz="1000" dirty="0">
                <a:latin typeface="Calibri"/>
                <a:cs typeface="Calibri"/>
              </a:rPr>
              <a:t> 220V.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KIT VISIBILIDADE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Logo na planta hall de entrada</a:t>
            </a:r>
            <a:endParaRPr lang="pt-BR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346878"/>
            <a:ext cx="4848728" cy="283459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64431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21277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MODULAR</a:t>
            </a:r>
            <a:endParaRPr lang="pt-BR" sz="4000">
              <a:solidFill>
                <a:schemeClr val="bg1"/>
              </a:solidFill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BF50C26-1E04-FBE8-92A1-EA5A0BFD236E}"/>
              </a:ext>
            </a:extLst>
          </p:cNvPr>
          <p:cNvSpPr txBox="1"/>
          <p:nvPr/>
        </p:nvSpPr>
        <p:spPr>
          <a:xfrm>
            <a:off x="1158300" y="2778515"/>
            <a:ext cx="216648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/>
              </a:rPr>
              <a:t>10 METROS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66F2C5C-1E32-0ED1-999C-0B0E3098C44C}"/>
              </a:ext>
            </a:extLst>
          </p:cNvPr>
          <p:cNvSpPr/>
          <p:nvPr/>
        </p:nvSpPr>
        <p:spPr>
          <a:xfrm>
            <a:off x="876992" y="5447496"/>
            <a:ext cx="66329" cy="61637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E0E5B5A-442F-B811-2621-7F4F1A9DB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68" y="3437456"/>
            <a:ext cx="3176897" cy="17885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0F53614-A41F-9325-5E10-B518EE8A7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sp>
        <p:nvSpPr>
          <p:cNvPr id="8" name="CaixaDeTexto 5">
            <a:extLst>
              <a:ext uri="{FF2B5EF4-FFF2-40B4-BE49-F238E27FC236}">
                <a16:creationId xmlns:a16="http://schemas.microsoft.com/office/drawing/2014/main" id="{CDDD02CD-3A8E-8320-D4BC-4889DD6A1654}"/>
              </a:ext>
            </a:extLst>
          </p:cNvPr>
          <p:cNvSpPr txBox="1"/>
          <p:nvPr/>
        </p:nvSpPr>
        <p:spPr>
          <a:xfrm>
            <a:off x="1528174" y="6394242"/>
            <a:ext cx="304649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solidFill>
                  <a:schemeClr val="bg1"/>
                </a:solidFill>
                <a:cs typeface="Calibri"/>
              </a:rPr>
              <a:t>*2 módulos</a:t>
            </a:r>
            <a:endParaRPr lang="pt-BR">
              <a:solidFill>
                <a:schemeClr val="bg1"/>
              </a:solidFill>
            </a:endParaRPr>
          </a:p>
        </p:txBody>
      </p:sp>
      <p:pic>
        <p:nvPicPr>
          <p:cNvPr id="12" name="Imagem 11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465F59D7-1842-CF92-EC86-F1E19B41D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4054" y="6319055"/>
            <a:ext cx="1903044" cy="43071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7B27750-1951-79A5-012A-FBC514928997}"/>
              </a:ext>
            </a:extLst>
          </p:cNvPr>
          <p:cNvSpPr txBox="1"/>
          <p:nvPr/>
        </p:nvSpPr>
        <p:spPr>
          <a:xfrm>
            <a:off x="1906030" y="5231876"/>
            <a:ext cx="24172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>
                <a:effectLst/>
                <a:latin typeface="Segoe UI" panose="020B0502040204020203" pitchFamily="34" charset="0"/>
              </a:rPr>
              <a:t>Imagem ilustrativa</a:t>
            </a:r>
            <a:r>
              <a:rPr lang="pt-BR" sz="1200">
                <a:latin typeface="Segoe UI" panose="020B0502040204020203" pitchFamily="34" charset="0"/>
              </a:rPr>
              <a:t>,</a:t>
            </a:r>
            <a:r>
              <a:rPr lang="pt-BR" sz="1200">
                <a:effectLst/>
                <a:latin typeface="Segoe UI" panose="020B0502040204020203" pitchFamily="34" charset="0"/>
              </a:rPr>
              <a:t> opção box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252381732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25F43895-D9B9-83EC-4F7A-D4BB9EB14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37" y="365368"/>
            <a:ext cx="540438" cy="1718320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8346327-3493-B2D0-53EE-9D2BF32F1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23" y="473474"/>
            <a:ext cx="3534549" cy="1415077"/>
          </a:xfrm>
          <a:prstGeom prst="rect">
            <a:avLst/>
          </a:prstGeom>
          <a:ln>
            <a:noFill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AE481D8-ADBD-9AA3-55DD-C943D2FD0636}"/>
              </a:ext>
            </a:extLst>
          </p:cNvPr>
          <p:cNvSpPr/>
          <p:nvPr/>
        </p:nvSpPr>
        <p:spPr>
          <a:xfrm>
            <a:off x="7742311" y="529389"/>
            <a:ext cx="2978077" cy="385011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C3A59F6-A5C9-F8E2-1D28-9CD5FB663C25}"/>
              </a:ext>
            </a:extLst>
          </p:cNvPr>
          <p:cNvSpPr/>
          <p:nvPr/>
        </p:nvSpPr>
        <p:spPr>
          <a:xfrm>
            <a:off x="5943601" y="942735"/>
            <a:ext cx="5021816" cy="385011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57B53FD-9F05-A3CE-DAC1-873929CFA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701227"/>
            <a:ext cx="6509084" cy="1325563"/>
          </a:xfrm>
        </p:spPr>
        <p:txBody>
          <a:bodyPr>
            <a:noAutofit/>
          </a:bodyPr>
          <a:lstStyle/>
          <a:p>
            <a:r>
              <a:rPr lang="pt-BR" sz="3000">
                <a:latin typeface="+mn-lt"/>
              </a:rPr>
              <a:t>O VEGFEST </a:t>
            </a:r>
            <a:r>
              <a:rPr lang="pt-BR" sz="3000">
                <a:solidFill>
                  <a:schemeClr val="bg1"/>
                </a:solidFill>
                <a:latin typeface="+mn-lt"/>
              </a:rPr>
              <a:t>é um dos maiores</a:t>
            </a:r>
            <a:br>
              <a:rPr lang="pt-BR" sz="3000">
                <a:solidFill>
                  <a:schemeClr val="bg1"/>
                </a:solidFill>
                <a:latin typeface="+mn-lt"/>
              </a:rPr>
            </a:br>
            <a:r>
              <a:rPr lang="pt-BR" sz="3000">
                <a:solidFill>
                  <a:schemeClr val="bg1"/>
                </a:solidFill>
                <a:latin typeface="+mn-lt"/>
              </a:rPr>
              <a:t>eventos veganos das Américas</a:t>
            </a:r>
            <a:br>
              <a:rPr lang="pt-BR" sz="3000">
                <a:latin typeface="+mn-lt"/>
              </a:rPr>
            </a:br>
            <a:r>
              <a:rPr lang="pt-BR" sz="3000">
                <a:latin typeface="+mn-lt"/>
              </a:rPr>
              <a:t>e acontece em São Paulo, a</a:t>
            </a:r>
            <a:br>
              <a:rPr lang="pt-BR" sz="3000">
                <a:latin typeface="+mn-lt"/>
              </a:rPr>
            </a:br>
            <a:r>
              <a:rPr lang="pt-BR" sz="3000">
                <a:latin typeface="+mn-lt"/>
              </a:rPr>
              <a:t>capital vegana no País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2992057-7632-679F-5BF3-773CC1BD40FF}"/>
              </a:ext>
            </a:extLst>
          </p:cNvPr>
          <p:cNvSpPr txBox="1">
            <a:spLocks/>
          </p:cNvSpPr>
          <p:nvPr/>
        </p:nvSpPr>
        <p:spPr>
          <a:xfrm>
            <a:off x="748114" y="4992048"/>
            <a:ext cx="2428875" cy="1513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300">
                <a:latin typeface="+mn-lt"/>
              </a:rPr>
              <a:t>São 4 dias de imersão no universo vegano, movimentando a economia do setor e proporcionando aprendizado e conhecimento para todos os visitantes. 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DEDCB22F-5D15-9882-152A-884DDB65455F}"/>
              </a:ext>
            </a:extLst>
          </p:cNvPr>
          <p:cNvSpPr txBox="1">
            <a:spLocks/>
          </p:cNvSpPr>
          <p:nvPr/>
        </p:nvSpPr>
        <p:spPr>
          <a:xfrm>
            <a:off x="3519889" y="4992048"/>
            <a:ext cx="2558092" cy="1513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300">
                <a:latin typeface="+mn-lt"/>
              </a:rPr>
              <a:t>Trazendo conhecimento, atualização e desfazendo mitos,</a:t>
            </a:r>
            <a:br>
              <a:rPr lang="pt-BR" sz="1300">
                <a:latin typeface="+mn-lt"/>
              </a:rPr>
            </a:br>
            <a:r>
              <a:rPr lang="pt-BR" sz="1300">
                <a:latin typeface="+mn-lt"/>
              </a:rPr>
              <a:t>o já consagrado 12º CONGRESSO VEGANO BRASILEIRO E EXPOSIÇÃO reúne palestrantes globais nos quatro dias de festival</a:t>
            </a:r>
            <a:r>
              <a:rPr lang="pt-BR" sz="1300"/>
              <a:t>.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BEB19D2B-267C-D432-F5BC-AB6788E6FE97}"/>
              </a:ext>
            </a:extLst>
          </p:cNvPr>
          <p:cNvSpPr txBox="1">
            <a:spLocks/>
          </p:cNvSpPr>
          <p:nvPr/>
        </p:nvSpPr>
        <p:spPr>
          <a:xfrm>
            <a:off x="6300688" y="4992048"/>
            <a:ext cx="2428875" cy="1513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300"/>
              <a:t>O evento ainda conta com a FEIRA VEGANA, que reúne + de</a:t>
            </a:r>
            <a:r>
              <a:rPr lang="pt-BR" sz="1300">
                <a:latin typeface="+mn-lt"/>
              </a:rPr>
              <a:t> 100 </a:t>
            </a:r>
            <a:r>
              <a:rPr lang="pt-BR" sz="1300"/>
              <a:t>expositores e centenas</a:t>
            </a:r>
            <a:r>
              <a:rPr lang="pt-BR" sz="1300">
                <a:latin typeface="+mn-lt"/>
              </a:rPr>
              <a:t> de produtos</a:t>
            </a:r>
            <a:r>
              <a:rPr lang="pt-BR" sz="1300"/>
              <a:t>, desde cosméticos e alimentos, até produtos PET.</a:t>
            </a:r>
            <a:endParaRPr lang="pt-BR" sz="1300">
              <a:latin typeface="+mn-lt"/>
              <a:ea typeface="Calibri"/>
              <a:cs typeface="Calibri"/>
            </a:endParaRP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2AFD1DF7-541D-6042-FA01-F4A1A70BF2B9}"/>
              </a:ext>
            </a:extLst>
          </p:cNvPr>
          <p:cNvSpPr txBox="1">
            <a:spLocks/>
          </p:cNvSpPr>
          <p:nvPr/>
        </p:nvSpPr>
        <p:spPr>
          <a:xfrm>
            <a:off x="9169567" y="4992048"/>
            <a:ext cx="2428875" cy="1513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300">
                <a:latin typeface="+mn-lt"/>
              </a:rPr>
              <a:t>O FESTIVAL conta também com aulas-show, entretenimento, balada e atrações esportivas, o que faz do VEGFEST um dos eventos mais esperados do ano. </a:t>
            </a:r>
          </a:p>
          <a:p>
            <a:pPr marL="0" indent="0">
              <a:buNone/>
            </a:pPr>
            <a:r>
              <a:rPr lang="pt-BR" sz="1300"/>
              <a:t>​​</a:t>
            </a:r>
          </a:p>
          <a:p>
            <a:pPr marL="0" indent="0">
              <a:buNone/>
            </a:pPr>
            <a:endParaRPr lang="pt-BR" sz="1300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E53E9966-3071-2BBF-85B6-7F52FF381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r="12356"/>
          <a:stretch/>
        </p:blipFill>
        <p:spPr>
          <a:xfrm>
            <a:off x="576712" y="2692218"/>
            <a:ext cx="2600277" cy="208392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CFE763C-B6DA-C4F3-6F4C-A6241A184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2B54001-B4F7-9067-E09B-DF9778D12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216" y="6265270"/>
            <a:ext cx="1729838" cy="41054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B056781-9942-1867-F51F-628AFE81E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" r="8424"/>
          <a:stretch/>
        </p:blipFill>
        <p:spPr>
          <a:xfrm>
            <a:off x="3439233" y="2690390"/>
            <a:ext cx="2600277" cy="208392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4A57E24-868B-C500-17A3-49C2D1E873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r="8417"/>
          <a:stretch/>
        </p:blipFill>
        <p:spPr>
          <a:xfrm>
            <a:off x="9083865" y="2690389"/>
            <a:ext cx="2600277" cy="208392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3FAD647-1C61-2D0C-F5FC-91C3B0790F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" r="8424"/>
          <a:stretch/>
        </p:blipFill>
        <p:spPr>
          <a:xfrm>
            <a:off x="6240957" y="2690388"/>
            <a:ext cx="2600277" cy="208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57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6E906D-4530-2FF8-1407-94D3CA766565}"/>
              </a:ext>
            </a:extLst>
          </p:cNvPr>
          <p:cNvSpPr txBox="1"/>
          <p:nvPr/>
        </p:nvSpPr>
        <p:spPr>
          <a:xfrm>
            <a:off x="5921981" y="984102"/>
            <a:ext cx="5024840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SERVIÇOS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Segurança sistema coletivo (período noturno – em contrato);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Energia elétrica (mínima obrigatória – em contrato);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Extintor.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MOBILIÁRIO (NA COR PRETA)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mesa redonda com tampo de vidro fumê e 03 cadeiras fixas; 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banqueta fixa (alta) para balcão;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lixeira em PVC.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EXPOSITORES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03 prateleiras de vidro 1,00 x 0,30m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balcão padrão medindo 1,00 x 0,50 x 1,00m (</a:t>
            </a:r>
            <a:r>
              <a:rPr lang="pt-BR" sz="1000" dirty="0" err="1">
                <a:latin typeface="Calibri"/>
                <a:cs typeface="Calibri"/>
              </a:rPr>
              <a:t>LxPxA</a:t>
            </a:r>
            <a:r>
              <a:rPr lang="pt-BR" sz="1000" dirty="0">
                <a:latin typeface="Calibri"/>
                <a:cs typeface="Calibri"/>
              </a:rPr>
              <a:t>), com 01 lance de prateleira de madeira e portas de correr e fechadura modelo jacaré.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ESTRUTURA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Montagem em perfis de alumínio e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branca, com elevação interna de 3,00m e externa de 3,20m;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Carpete forração grafite aplicado diretamente no piso do pavilhão;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Testeira em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verde em toda fachada x 0,50m de altura, com aplicação do logo da empresa (arte fornecida pelo cliente), no formato 1,00 x 0,50m (</a:t>
            </a:r>
            <a:r>
              <a:rPr lang="pt-BR" sz="1000" dirty="0" err="1">
                <a:latin typeface="Calibri"/>
                <a:cs typeface="Calibri"/>
              </a:rPr>
              <a:t>LxA</a:t>
            </a:r>
            <a:r>
              <a:rPr lang="pt-BR" sz="1000" dirty="0">
                <a:latin typeface="Calibri"/>
                <a:cs typeface="Calibri"/>
              </a:rPr>
              <a:t>), sendo 01 logo para opção box, 02 logos opção esquina e 03 logos para opção ponta de ilha;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Depósito 1,00 x 1,00m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), com porta e chave;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Iluminação através de spot light, sendo 01 a cada 3m²;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tomada </a:t>
            </a:r>
            <a:r>
              <a:rPr lang="pt-BR" sz="1000" dirty="0" err="1">
                <a:latin typeface="Calibri"/>
                <a:cs typeface="Calibri"/>
              </a:rPr>
              <a:t>tripino</a:t>
            </a:r>
            <a:r>
              <a:rPr lang="pt-BR" sz="1000" dirty="0">
                <a:latin typeface="Calibri"/>
                <a:cs typeface="Calibri"/>
              </a:rPr>
              <a:t> 220V.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KIT VISIBILIDADE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Logo na planta hall de entrada</a:t>
            </a:r>
            <a:endParaRPr lang="pt-BR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346878"/>
            <a:ext cx="4848728" cy="283459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64431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21277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MODULAR</a:t>
            </a:r>
            <a:endParaRPr lang="pt-BR" sz="4000">
              <a:solidFill>
                <a:schemeClr val="bg1"/>
              </a:solidFill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BF50C26-1E04-FBE8-92A1-EA5A0BFD236E}"/>
              </a:ext>
            </a:extLst>
          </p:cNvPr>
          <p:cNvSpPr txBox="1"/>
          <p:nvPr/>
        </p:nvSpPr>
        <p:spPr>
          <a:xfrm>
            <a:off x="1158300" y="2778515"/>
            <a:ext cx="2166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  <a:t>12 METROS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66F2C5C-1E32-0ED1-999C-0B0E3098C44C}"/>
              </a:ext>
            </a:extLst>
          </p:cNvPr>
          <p:cNvSpPr/>
          <p:nvPr/>
        </p:nvSpPr>
        <p:spPr>
          <a:xfrm>
            <a:off x="876992" y="5447496"/>
            <a:ext cx="66329" cy="61637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E0E5B5A-442F-B811-2621-7F4F1A9DB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68" y="3437456"/>
            <a:ext cx="3176897" cy="17885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0F53614-A41F-9325-5E10-B518EE8A7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10" name="Imagem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7724F63F-567D-2D8C-B49E-617FE553F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4054" y="6319055"/>
            <a:ext cx="1903044" cy="43071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FD260A4-69C6-CB05-D81B-E5A1D1E5A9F2}"/>
              </a:ext>
            </a:extLst>
          </p:cNvPr>
          <p:cNvSpPr txBox="1"/>
          <p:nvPr/>
        </p:nvSpPr>
        <p:spPr>
          <a:xfrm>
            <a:off x="1906030" y="5231876"/>
            <a:ext cx="24172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>
                <a:effectLst/>
                <a:latin typeface="Segoe UI" panose="020B0502040204020203" pitchFamily="34" charset="0"/>
              </a:rPr>
              <a:t>Imagem ilustrativa</a:t>
            </a:r>
            <a:r>
              <a:rPr lang="pt-BR" sz="1200">
                <a:latin typeface="Segoe UI" panose="020B0502040204020203" pitchFamily="34" charset="0"/>
              </a:rPr>
              <a:t>,</a:t>
            </a:r>
            <a:r>
              <a:rPr lang="pt-BR" sz="1200">
                <a:effectLst/>
                <a:latin typeface="Segoe UI" panose="020B0502040204020203" pitchFamily="34" charset="0"/>
              </a:rPr>
              <a:t> opção box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22010177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6E906D-4530-2FF8-1407-94D3CA766565}"/>
              </a:ext>
            </a:extLst>
          </p:cNvPr>
          <p:cNvSpPr txBox="1"/>
          <p:nvPr/>
        </p:nvSpPr>
        <p:spPr>
          <a:xfrm>
            <a:off x="5921981" y="984102"/>
            <a:ext cx="5024840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SERVIÇOS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Segurança sistema coletivo (período noturno – em contrato);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Energia elétrica (mínima obrigatória – em contrato);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Extintor.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MOBILIÁRIO (NA COR PRETA)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mesa redonda com tampo de vidro fumê e 03 cadeiras fixas; 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banqueta fixa (alta) para balcão;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lixeira em PVC.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EXPOSITORES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03 prateleiras de vidro 1,00 x 0,30m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balcão padrão medindo 1,00 x 0,50 x 1,00m (</a:t>
            </a:r>
            <a:r>
              <a:rPr lang="pt-BR" sz="1000" dirty="0" err="1">
                <a:latin typeface="Calibri"/>
                <a:cs typeface="Calibri"/>
              </a:rPr>
              <a:t>LxPxA</a:t>
            </a:r>
            <a:r>
              <a:rPr lang="pt-BR" sz="1000" dirty="0">
                <a:latin typeface="Calibri"/>
                <a:cs typeface="Calibri"/>
              </a:rPr>
              <a:t>), com 01 lance de prateleira de madeira e portas de correr e fechadura modelo jacaré.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ESTRUTURA</a:t>
            </a:r>
            <a:endParaRPr lang="pt-BR" sz="1000" b="1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>
                <a:latin typeface="Calibri"/>
                <a:cs typeface="Calibri"/>
              </a:rPr>
              <a:t>Montagem em perfis de alumínio e painéis </a:t>
            </a:r>
            <a:r>
              <a:rPr lang="pt-BR" sz="1000" err="1">
                <a:latin typeface="Calibri"/>
                <a:cs typeface="Calibri"/>
              </a:rPr>
              <a:t>formicalizados</a:t>
            </a:r>
            <a:r>
              <a:rPr lang="pt-BR" sz="1000">
                <a:latin typeface="Calibri"/>
                <a:cs typeface="Calibri"/>
              </a:rPr>
              <a:t> na cor branca, com elevação interna de 3,00m e externa de 3,20m;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Carpete forração grafite aplicado diretamente no piso do pavilhão;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Testeira em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verde em toda fachada x 0,50m de altura, com aplicação do logo da empresa (arte fornecida pelo cliente), no formato 1,00 x 0,50m (</a:t>
            </a:r>
            <a:r>
              <a:rPr lang="pt-BR" sz="1000" dirty="0" err="1">
                <a:latin typeface="Calibri"/>
                <a:cs typeface="Calibri"/>
              </a:rPr>
              <a:t>LxA</a:t>
            </a:r>
            <a:r>
              <a:rPr lang="pt-BR" sz="1000" dirty="0">
                <a:latin typeface="Calibri"/>
                <a:cs typeface="Calibri"/>
              </a:rPr>
              <a:t>), sendo 01 logo para opção box, 02 logos opção esquina e 03 logos para opção ponta de ilha; </a:t>
            </a:r>
            <a:endParaRPr lang="pt-BR" sz="10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Depósito 1,00 x 1,00m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), com porta e chave;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Iluminação através de spot light, sendo 01 a cada 3m²;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tomada </a:t>
            </a:r>
            <a:r>
              <a:rPr lang="pt-BR" sz="1000" dirty="0" err="1">
                <a:latin typeface="Calibri"/>
                <a:cs typeface="Calibri"/>
              </a:rPr>
              <a:t>tripino</a:t>
            </a:r>
            <a:r>
              <a:rPr lang="pt-BR" sz="1000" dirty="0">
                <a:latin typeface="Calibri"/>
                <a:cs typeface="Calibri"/>
              </a:rPr>
              <a:t> 220V.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KIT VISIBILIDADE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Logo na planta hall de entrada</a:t>
            </a:r>
            <a:endParaRPr lang="pt-BR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346878"/>
            <a:ext cx="4848728" cy="283459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64431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21277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MODULAR</a:t>
            </a:r>
            <a:endParaRPr lang="pt-BR" sz="4000">
              <a:solidFill>
                <a:schemeClr val="bg1"/>
              </a:solidFill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BF50C26-1E04-FBE8-92A1-EA5A0BFD236E}"/>
              </a:ext>
            </a:extLst>
          </p:cNvPr>
          <p:cNvSpPr txBox="1"/>
          <p:nvPr/>
        </p:nvSpPr>
        <p:spPr>
          <a:xfrm>
            <a:off x="1158300" y="2778515"/>
            <a:ext cx="216648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/>
              </a:rPr>
              <a:t>15 METROS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66F2C5C-1E32-0ED1-999C-0B0E3098C44C}"/>
              </a:ext>
            </a:extLst>
          </p:cNvPr>
          <p:cNvSpPr/>
          <p:nvPr/>
        </p:nvSpPr>
        <p:spPr>
          <a:xfrm>
            <a:off x="876992" y="5447496"/>
            <a:ext cx="66329" cy="61637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E0E5B5A-442F-B811-2621-7F4F1A9DB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68" y="3437456"/>
            <a:ext cx="3176897" cy="17885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0F53614-A41F-9325-5E10-B518EE8A7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DDD02CD-3A8E-8320-D4BC-4889DD6A1654}"/>
              </a:ext>
            </a:extLst>
          </p:cNvPr>
          <p:cNvSpPr txBox="1"/>
          <p:nvPr/>
        </p:nvSpPr>
        <p:spPr>
          <a:xfrm>
            <a:off x="1528173" y="6200899"/>
            <a:ext cx="304649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solidFill>
                  <a:schemeClr val="bg1"/>
                </a:solidFill>
                <a:cs typeface="Calibri"/>
              </a:rPr>
              <a:t>*2 módulos</a:t>
            </a:r>
            <a:endParaRPr lang="pt-BR">
              <a:solidFill>
                <a:schemeClr val="bg1"/>
              </a:solidFill>
            </a:endParaRPr>
          </a:p>
        </p:txBody>
      </p:sp>
      <p:pic>
        <p:nvPicPr>
          <p:cNvPr id="12" name="Imagem 11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05E64384-38B9-722E-0F20-9DFD6FD91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4054" y="6319055"/>
            <a:ext cx="1903044" cy="43071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573700B-59FD-6AB0-A467-5040AE8BB92F}"/>
              </a:ext>
            </a:extLst>
          </p:cNvPr>
          <p:cNvSpPr txBox="1"/>
          <p:nvPr/>
        </p:nvSpPr>
        <p:spPr>
          <a:xfrm>
            <a:off x="1906030" y="5231876"/>
            <a:ext cx="24172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>
                <a:effectLst/>
                <a:latin typeface="Segoe UI" panose="020B0502040204020203" pitchFamily="34" charset="0"/>
              </a:rPr>
              <a:t>Imagem ilustrativa</a:t>
            </a:r>
            <a:r>
              <a:rPr lang="pt-BR" sz="1200">
                <a:latin typeface="Segoe UI" panose="020B0502040204020203" pitchFamily="34" charset="0"/>
              </a:rPr>
              <a:t>,</a:t>
            </a:r>
            <a:r>
              <a:rPr lang="pt-BR" sz="1200">
                <a:effectLst/>
                <a:latin typeface="Segoe UI" panose="020B0502040204020203" pitchFamily="34" charset="0"/>
              </a:rPr>
              <a:t> opção box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97026828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346878"/>
            <a:ext cx="4848728" cy="283459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64431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212776"/>
            <a:ext cx="484872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/>
              </a:rPr>
              <a:t>RAÍZES</a:t>
            </a:r>
            <a:endParaRPr lang="pt-BR" sz="4000">
              <a:solidFill>
                <a:schemeClr val="bg1"/>
              </a:solidFill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F66F2C5C-1E32-0ED1-999C-0B0E3098C44C}"/>
              </a:ext>
            </a:extLst>
          </p:cNvPr>
          <p:cNvSpPr/>
          <p:nvPr/>
        </p:nvSpPr>
        <p:spPr>
          <a:xfrm>
            <a:off x="876992" y="5447496"/>
            <a:ext cx="66329" cy="61637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2">
            <a:extLst>
              <a:ext uri="{FF2B5EF4-FFF2-40B4-BE49-F238E27FC236}">
                <a16:creationId xmlns:a16="http://schemas.microsoft.com/office/drawing/2014/main" id="{A4088945-BACE-969F-1ECE-5E595DB5E5A0}"/>
              </a:ext>
            </a:extLst>
          </p:cNvPr>
          <p:cNvSpPr txBox="1"/>
          <p:nvPr/>
        </p:nvSpPr>
        <p:spPr>
          <a:xfrm>
            <a:off x="5854055" y="1644319"/>
            <a:ext cx="5024840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400">
              <a:latin typeface="Calibri"/>
              <a:cs typeface="Calibri"/>
            </a:endParaRPr>
          </a:p>
          <a:p>
            <a:r>
              <a:rPr lang="pt-BR" sz="2400" b="1" dirty="0">
                <a:latin typeface="Calibri"/>
                <a:cs typeface="Calibri"/>
              </a:rPr>
              <a:t>INCLUI</a:t>
            </a:r>
            <a:endParaRPr lang="pt-BR" sz="2400" b="1" dirty="0">
              <a:latin typeface="Calibri"/>
              <a:ea typeface="Calibri"/>
              <a:cs typeface="Calibri"/>
            </a:endParaRPr>
          </a:p>
          <a:p>
            <a:endParaRPr lang="pt-BR" sz="1400" b="1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pt-BR" sz="2000" dirty="0">
                <a:latin typeface="Calibri"/>
                <a:cs typeface="Calibri"/>
              </a:rPr>
              <a:t>01 balcão adesivado com a logomarca do cliente  medindo 1,00 x 0,50 x 2,20m (</a:t>
            </a:r>
            <a:r>
              <a:rPr lang="pt-BR" sz="2000" err="1">
                <a:latin typeface="Calibri"/>
                <a:cs typeface="Calibri"/>
              </a:rPr>
              <a:t>LxPxA</a:t>
            </a:r>
            <a:r>
              <a:rPr lang="pt-BR" sz="2000" dirty="0">
                <a:latin typeface="Calibri"/>
                <a:cs typeface="Calibri"/>
              </a:rPr>
              <a:t>), com 01 lance de prateleira interna de madeira e portas de correr e fechadura modelo jacaré;</a:t>
            </a:r>
            <a:endParaRPr lang="pt-BR" sz="2000" dirty="0">
              <a:ea typeface="Calibri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pt-BR" sz="2000" dirty="0">
                <a:latin typeface="Calibri"/>
                <a:cs typeface="Calibri"/>
              </a:rPr>
              <a:t>01 banqueta fixa (alta) para balcão; </a:t>
            </a:r>
            <a:endParaRPr lang="pt-BR" sz="20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pt-BR" sz="2000" dirty="0">
                <a:latin typeface="Calibri"/>
                <a:cs typeface="Calibri"/>
              </a:rPr>
              <a:t>Area Coletiva.</a:t>
            </a:r>
            <a:endParaRPr lang="pt-BR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FBCB735-1644-3D12-1162-0E2BA6293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98E430B9-ED24-530B-5041-9EA3E94612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80" r="4425" b="671"/>
          <a:stretch/>
        </p:blipFill>
        <p:spPr>
          <a:xfrm>
            <a:off x="1488380" y="3235759"/>
            <a:ext cx="3635486" cy="2207294"/>
          </a:xfrm>
          <a:prstGeom prst="rect">
            <a:avLst/>
          </a:prstGeom>
        </p:spPr>
      </p:pic>
      <p:pic>
        <p:nvPicPr>
          <p:cNvPr id="10" name="Imagem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2B1A16AC-6A0F-E911-FE15-CB46B225A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4054" y="6319055"/>
            <a:ext cx="1903044" cy="43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24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F2622676-CFE4-126E-BC33-33FFD6168EE7}"/>
              </a:ext>
            </a:extLst>
          </p:cNvPr>
          <p:cNvCxnSpPr>
            <a:cxnSpLocks/>
          </p:cNvCxnSpPr>
          <p:nvPr/>
        </p:nvCxnSpPr>
        <p:spPr>
          <a:xfrm>
            <a:off x="-1" y="4790472"/>
            <a:ext cx="92784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97106A79-D14E-4049-E412-3198E5623F38}"/>
              </a:ext>
            </a:extLst>
          </p:cNvPr>
          <p:cNvCxnSpPr>
            <a:cxnSpLocks/>
          </p:cNvCxnSpPr>
          <p:nvPr/>
        </p:nvCxnSpPr>
        <p:spPr>
          <a:xfrm>
            <a:off x="3084335" y="1978604"/>
            <a:ext cx="90946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8E37940-8160-B4AC-25D3-FC650F629C45}"/>
              </a:ext>
            </a:extLst>
          </p:cNvPr>
          <p:cNvSpPr txBox="1"/>
          <p:nvPr/>
        </p:nvSpPr>
        <p:spPr>
          <a:xfrm>
            <a:off x="2931462" y="3474042"/>
            <a:ext cx="70462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>
                <a:latin typeface="Arial Black" panose="020B0A04020102020204" pitchFamily="34" charset="0"/>
              </a:rPr>
              <a:t>PATROCÍNIO</a:t>
            </a:r>
            <a:endParaRPr lang="pt-BR" sz="720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E5B65C1-DED4-5182-AED1-9E46F60A28BA}"/>
              </a:ext>
            </a:extLst>
          </p:cNvPr>
          <p:cNvSpPr/>
          <p:nvPr/>
        </p:nvSpPr>
        <p:spPr>
          <a:xfrm>
            <a:off x="0" y="2411038"/>
            <a:ext cx="6581775" cy="1063004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C59FE39-D211-D63D-1B0A-A9A53E07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568" y="2611611"/>
            <a:ext cx="7278161" cy="928744"/>
          </a:xfrm>
        </p:spPr>
        <p:txBody>
          <a:bodyPr>
            <a:noAutofit/>
          </a:bodyPr>
          <a:lstStyle/>
          <a:p>
            <a:r>
              <a:rPr lang="pt-BR" sz="7200">
                <a:solidFill>
                  <a:schemeClr val="bg1"/>
                </a:solidFill>
                <a:latin typeface="Arial Black" panose="020B0A04020102020204" pitchFamily="34" charset="0"/>
              </a:rPr>
              <a:t>COTAS</a:t>
            </a:r>
            <a:r>
              <a:rPr lang="pt-BR" sz="7200">
                <a:latin typeface="Arial Black" panose="020B0A04020102020204" pitchFamily="34" charset="0"/>
              </a:rPr>
              <a:t> DE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886282E-7BE6-34FA-22BC-86103AC8C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4C8826C-CC26-4C1A-BE9E-5A83827B6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7" y="5960573"/>
            <a:ext cx="1787125" cy="2894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7697333-512B-0E7C-085E-7CB2D703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7216" y="6265270"/>
            <a:ext cx="1729838" cy="4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25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556428"/>
            <a:ext cx="5526770" cy="419252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85386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PATROCÍNIO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515BA09-7398-87D7-D8FF-176F2209886B}"/>
              </a:ext>
            </a:extLst>
          </p:cNvPr>
          <p:cNvSpPr txBox="1"/>
          <p:nvPr/>
        </p:nvSpPr>
        <p:spPr>
          <a:xfrm>
            <a:off x="6750449" y="1967042"/>
            <a:ext cx="4098526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Logo inserido em “DESTAQUE” na Comunicação do evento: </a:t>
            </a:r>
          </a:p>
          <a:p>
            <a:r>
              <a:rPr lang="pt-BR" sz="1200" dirty="0">
                <a:latin typeface="Calibri"/>
                <a:cs typeface="Calibri"/>
              </a:rPr>
              <a:t>     - Palco da Feira</a:t>
            </a:r>
            <a:endParaRPr lang="pt-BR" sz="1200" dirty="0">
              <a:latin typeface="Calibri"/>
              <a:ea typeface="Calibri"/>
              <a:cs typeface="Calibri"/>
            </a:endParaRPr>
          </a:p>
          <a:p>
            <a:r>
              <a:rPr lang="pt-BR" sz="1200" dirty="0">
                <a:latin typeface="Calibri"/>
                <a:cs typeface="Calibri"/>
              </a:rPr>
              <a:t>     - Camisetas da Organização</a:t>
            </a:r>
            <a:endParaRPr lang="pt-BR" sz="1200" dirty="0">
              <a:latin typeface="Calibri"/>
              <a:ea typeface="Calibri"/>
              <a:cs typeface="Calibri"/>
            </a:endParaRPr>
          </a:p>
          <a:p>
            <a:r>
              <a:rPr lang="pt-BR" sz="1200" dirty="0">
                <a:latin typeface="Calibri"/>
                <a:cs typeface="Calibri"/>
              </a:rPr>
              <a:t>     - Site do Evento</a:t>
            </a:r>
            <a:endParaRPr lang="pt-BR" sz="1200" dirty="0">
              <a:latin typeface="Calibri"/>
              <a:ea typeface="Calibri"/>
              <a:cs typeface="Calibri"/>
            </a:endParaRPr>
          </a:p>
          <a:p>
            <a:r>
              <a:rPr lang="pt-BR" sz="1200" dirty="0">
                <a:latin typeface="Calibri"/>
                <a:cs typeface="Calibri"/>
              </a:rPr>
              <a:t>     - Comunicação visual Auditórios – Palco</a:t>
            </a:r>
            <a:endParaRPr lang="pt-BR" sz="1200" dirty="0">
              <a:latin typeface="Calibri"/>
              <a:ea typeface="Calibri"/>
              <a:cs typeface="Calibri"/>
            </a:endParaRPr>
          </a:p>
          <a:p>
            <a:r>
              <a:rPr lang="pt-BR" sz="1200" dirty="0">
                <a:latin typeface="Calibri"/>
                <a:cs typeface="Calibri"/>
              </a:rPr>
              <a:t>     - Planta do credenciamento</a:t>
            </a:r>
            <a:endParaRPr lang="pt-BR" sz="1200" dirty="0">
              <a:latin typeface="Calibri"/>
              <a:ea typeface="Calibri"/>
              <a:cs typeface="Calibri"/>
            </a:endParaRPr>
          </a:p>
          <a:p>
            <a:r>
              <a:rPr lang="pt-BR" sz="1200" dirty="0">
                <a:latin typeface="Calibri"/>
                <a:cs typeface="Calibri"/>
              </a:rPr>
              <a:t>     - Cozinha Show</a:t>
            </a:r>
            <a:endParaRPr lang="pt-BR" sz="12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15 cortesias para acesso às Palestras;</a:t>
            </a:r>
            <a:endParaRPr lang="pt-BR" sz="12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4 Posts nas mídias sociais;</a:t>
            </a:r>
            <a:endParaRPr lang="pt-BR" sz="12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12 metros com montagem Projeto modular(*);</a:t>
            </a:r>
            <a:endParaRPr lang="pt-BR" sz="12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Oportunidade de apresentação de um vídeo (40 segundos)</a:t>
            </a:r>
            <a:endParaRPr lang="pt-BR" sz="12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na  Abertura do Congresso (todos os dias);</a:t>
            </a:r>
            <a:endParaRPr lang="pt-BR" sz="12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Oportunidade de entregar material Promocional aos Congressistas;</a:t>
            </a:r>
            <a:endParaRPr lang="pt-BR" sz="12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Oportunidade de incluir Amostras (não refrigeradas) no Kit dos Congressistas;</a:t>
            </a:r>
            <a:endParaRPr lang="pt-BR" sz="12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Reconhecimento à empresa durante o discurso de boas-vindas e releases da imprensa oficial da Feira.</a:t>
            </a:r>
            <a:endParaRPr lang="pt-BR" sz="1200" dirty="0">
              <a:latin typeface="Calibri"/>
              <a:ea typeface="Calibri"/>
              <a:cs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81C02D5-149F-BF24-2B7C-78BDA4308DE1}"/>
              </a:ext>
            </a:extLst>
          </p:cNvPr>
          <p:cNvSpPr txBox="1"/>
          <p:nvPr/>
        </p:nvSpPr>
        <p:spPr>
          <a:xfrm>
            <a:off x="2461794" y="5853338"/>
            <a:ext cx="28506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i="1">
                <a:solidFill>
                  <a:schemeClr val="bg1"/>
                </a:solidFill>
              </a:rPr>
              <a:t>*(decoração sob responsabilidade do  Patrocinador)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42232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DIAMANTE</a:t>
            </a:r>
            <a:endParaRPr lang="pt-BR" sz="4000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60270B-57CC-A248-A299-146B17C8404E}"/>
              </a:ext>
            </a:extLst>
          </p:cNvPr>
          <p:cNvSpPr txBox="1"/>
          <p:nvPr/>
        </p:nvSpPr>
        <p:spPr>
          <a:xfrm>
            <a:off x="6750449" y="1224383"/>
            <a:ext cx="309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>
                <a:solidFill>
                  <a:srgbClr val="8FC74B"/>
                </a:solidFill>
                <a:latin typeface="Arial Black" panose="020B0A04020102020204" pitchFamily="34" charset="0"/>
              </a:rPr>
              <a:t>BENEFÍCIOS 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60F1627-938A-8153-A3C9-EB55A8D4D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D9804F5-01B4-389E-5067-0FD524C25057}"/>
              </a:ext>
            </a:extLst>
          </p:cNvPr>
          <p:cNvSpPr txBox="1"/>
          <p:nvPr/>
        </p:nvSpPr>
        <p:spPr>
          <a:xfrm>
            <a:off x="1244963" y="3521547"/>
            <a:ext cx="4537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  <a:t>3 COTAS</a:t>
            </a:r>
          </a:p>
        </p:txBody>
      </p:sp>
      <p:pic>
        <p:nvPicPr>
          <p:cNvPr id="11" name="Imagem 10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4477FCFA-C3F2-7AD0-4E6E-A36ED399B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54" y="6319055"/>
            <a:ext cx="1903044" cy="43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90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556428"/>
            <a:ext cx="5526770" cy="419252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85386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PATROCÍNIO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81C02D5-149F-BF24-2B7C-78BDA4308DE1}"/>
              </a:ext>
            </a:extLst>
          </p:cNvPr>
          <p:cNvSpPr txBox="1"/>
          <p:nvPr/>
        </p:nvSpPr>
        <p:spPr>
          <a:xfrm>
            <a:off x="2461794" y="5853338"/>
            <a:ext cx="28506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i="1">
                <a:solidFill>
                  <a:schemeClr val="bg1"/>
                </a:solidFill>
              </a:rPr>
              <a:t>*(decoração sob responsabilidade do  Patrocinador)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42232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OURO</a:t>
            </a:r>
            <a:endParaRPr lang="pt-BR" sz="4000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60270B-57CC-A248-A299-146B17C8404E}"/>
              </a:ext>
            </a:extLst>
          </p:cNvPr>
          <p:cNvSpPr txBox="1"/>
          <p:nvPr/>
        </p:nvSpPr>
        <p:spPr>
          <a:xfrm>
            <a:off x="6750449" y="1224383"/>
            <a:ext cx="309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>
                <a:solidFill>
                  <a:srgbClr val="8FC74B"/>
                </a:solidFill>
                <a:latin typeface="Arial Black" panose="020B0A04020102020204" pitchFamily="34" charset="0"/>
              </a:rPr>
              <a:t>BENEFÍCIOS 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8305133-2C84-CECE-6E00-42903321E26C}"/>
              </a:ext>
            </a:extLst>
          </p:cNvPr>
          <p:cNvSpPr txBox="1"/>
          <p:nvPr/>
        </p:nvSpPr>
        <p:spPr>
          <a:xfrm>
            <a:off x="6750449" y="1963962"/>
            <a:ext cx="4098526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Logo inserido na Comunicação do evento: </a:t>
            </a:r>
          </a:p>
          <a:p>
            <a:r>
              <a:rPr lang="pt-BR" sz="1200">
                <a:latin typeface="Calibri"/>
                <a:cs typeface="Calibri"/>
              </a:rPr>
              <a:t>     - Palco da Feira</a:t>
            </a:r>
          </a:p>
          <a:p>
            <a:r>
              <a:rPr lang="pt-BR" sz="1200">
                <a:latin typeface="Calibri"/>
                <a:cs typeface="Calibri"/>
              </a:rPr>
              <a:t>     - Site do Evento</a:t>
            </a:r>
          </a:p>
          <a:p>
            <a:r>
              <a:rPr lang="pt-BR" sz="1200">
                <a:latin typeface="Calibri"/>
                <a:cs typeface="Calibri"/>
              </a:rPr>
              <a:t>     - Comunicação visual Auditórios – Palco</a:t>
            </a:r>
          </a:p>
          <a:p>
            <a:r>
              <a:rPr lang="pt-BR" sz="1200">
                <a:latin typeface="Calibri"/>
                <a:cs typeface="Calibri"/>
              </a:rPr>
              <a:t>     - Planta do credenciamento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8 cortesias para acesso às Palestras;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2 Post nas mídias sociais;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9 metros com montagem Projeto modular(*);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Oportunidade de entregar material Promocional aos Congressistas;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Oportunidade de incluir Amostras (não refrigeradas) no Kit dos Congressistas;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Reconhecimento à empresa durante o discurso de boas-vindas e releases da imprensa oficial da Feira.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89659EC-D3E3-B78B-8427-070D342D7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719550F-7743-7782-203A-DD57D7FA1982}"/>
              </a:ext>
            </a:extLst>
          </p:cNvPr>
          <p:cNvSpPr txBox="1"/>
          <p:nvPr/>
        </p:nvSpPr>
        <p:spPr>
          <a:xfrm>
            <a:off x="1244963" y="3521547"/>
            <a:ext cx="4537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  <a:t>6 COTAS</a:t>
            </a:r>
          </a:p>
        </p:txBody>
      </p:sp>
      <p:pic>
        <p:nvPicPr>
          <p:cNvPr id="11" name="Imagem 10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D8960C4A-DA70-44A5-315F-82A0D1FE7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54" y="6319055"/>
            <a:ext cx="1903044" cy="43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54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556428"/>
            <a:ext cx="5526770" cy="419252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85386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PATROCÍNIO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81C02D5-149F-BF24-2B7C-78BDA4308DE1}"/>
              </a:ext>
            </a:extLst>
          </p:cNvPr>
          <p:cNvSpPr txBox="1"/>
          <p:nvPr/>
        </p:nvSpPr>
        <p:spPr>
          <a:xfrm>
            <a:off x="2461794" y="5853338"/>
            <a:ext cx="28506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i="1">
                <a:solidFill>
                  <a:schemeClr val="bg1"/>
                </a:solidFill>
              </a:rPr>
              <a:t>*(decoração sob responsabilidade do  Patrocinador)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42232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PRATA</a:t>
            </a:r>
            <a:endParaRPr lang="pt-BR" sz="4000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60270B-57CC-A248-A299-146B17C8404E}"/>
              </a:ext>
            </a:extLst>
          </p:cNvPr>
          <p:cNvSpPr txBox="1"/>
          <p:nvPr/>
        </p:nvSpPr>
        <p:spPr>
          <a:xfrm>
            <a:off x="6750449" y="1224383"/>
            <a:ext cx="309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>
                <a:solidFill>
                  <a:srgbClr val="8FC74B"/>
                </a:solidFill>
                <a:latin typeface="Arial Black" panose="020B0A04020102020204" pitchFamily="34" charset="0"/>
              </a:rPr>
              <a:t>BENEFÍCIOS 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E2D843D-BB80-32A9-8A49-A81B9B4F29A8}"/>
              </a:ext>
            </a:extLst>
          </p:cNvPr>
          <p:cNvSpPr txBox="1"/>
          <p:nvPr/>
        </p:nvSpPr>
        <p:spPr>
          <a:xfrm>
            <a:off x="6750449" y="1973461"/>
            <a:ext cx="4098526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Logo inserido na Comunicação do evento: </a:t>
            </a:r>
          </a:p>
          <a:p>
            <a:r>
              <a:rPr lang="pt-BR" sz="1200">
                <a:latin typeface="Calibri"/>
                <a:cs typeface="Calibri"/>
              </a:rPr>
              <a:t>     - Site do Evento</a:t>
            </a:r>
          </a:p>
          <a:p>
            <a:r>
              <a:rPr lang="pt-BR" sz="1200">
                <a:latin typeface="Calibri"/>
                <a:cs typeface="Calibri"/>
              </a:rPr>
              <a:t>     - Comunicação visual Auditórios – Palco</a:t>
            </a:r>
          </a:p>
          <a:p>
            <a:r>
              <a:rPr lang="pt-BR" sz="1200">
                <a:latin typeface="Calibri"/>
                <a:cs typeface="Calibri"/>
              </a:rPr>
              <a:t>     - Planta do credenciamento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4 cortesias para acesso às Palestras;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1 Post nas mídias sociais;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6 metros com montagem Projeto modular(*);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Oportunidade de incluir Amostras (não refrigeradas) no Kit dos Congressistas;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Reconhecimento à empresa durante o discurso de boas-vindas e releases da imprensa oficial da Feira.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79C7FAF-7651-3EC6-F0DF-815820459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8717337-224C-39E9-87D6-E11CEDF3B516}"/>
              </a:ext>
            </a:extLst>
          </p:cNvPr>
          <p:cNvSpPr txBox="1"/>
          <p:nvPr/>
        </p:nvSpPr>
        <p:spPr>
          <a:xfrm>
            <a:off x="1244963" y="3521547"/>
            <a:ext cx="4537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  <a:t>10 COTAS</a:t>
            </a:r>
          </a:p>
        </p:txBody>
      </p:sp>
      <p:pic>
        <p:nvPicPr>
          <p:cNvPr id="11" name="Imagem 10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50513A41-3F1C-E0B4-AD52-0E3E14BA1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54" y="6319055"/>
            <a:ext cx="1903044" cy="43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86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20126" y="1499562"/>
            <a:ext cx="5583635" cy="4363124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85386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PATROCÍNIO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422326"/>
            <a:ext cx="4848728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/>
              </a:rPr>
              <a:t>OFERECIMENTO COZINHA SHOW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60270B-57CC-A248-A299-146B17C8404E}"/>
              </a:ext>
            </a:extLst>
          </p:cNvPr>
          <p:cNvSpPr txBox="1"/>
          <p:nvPr/>
        </p:nvSpPr>
        <p:spPr>
          <a:xfrm>
            <a:off x="6750449" y="1224383"/>
            <a:ext cx="309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>
                <a:solidFill>
                  <a:srgbClr val="8FC74B"/>
                </a:solidFill>
                <a:latin typeface="Arial Black" panose="020B0A04020102020204" pitchFamily="34" charset="0"/>
              </a:rPr>
              <a:t>BENEFÍCIOS 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E2D843D-BB80-32A9-8A49-A81B9B4F29A8}"/>
              </a:ext>
            </a:extLst>
          </p:cNvPr>
          <p:cNvSpPr txBox="1"/>
          <p:nvPr/>
        </p:nvSpPr>
        <p:spPr>
          <a:xfrm>
            <a:off x="6750449" y="1973461"/>
            <a:ext cx="4098526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Logo inserido na Comunicação física e digital do evento sob nomenclatura "Patrocinador Cozinha Show";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Envelopamento da Cozinha show com identidade visual do patrocinador (Cenografia da Cozinha Show com inserção da arte do patrocinador);</a:t>
            </a:r>
          </a:p>
          <a:p>
            <a:pPr marL="171450" indent="-171450">
              <a:buFont typeface="Arial"/>
              <a:buChar char="•"/>
            </a:pPr>
            <a:r>
              <a:rPr lang="pt-BR" sz="1200">
                <a:latin typeface="Calibri"/>
                <a:cs typeface="Calibri"/>
              </a:rPr>
              <a:t>2 cortesias para acesso às Palestras;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1 Post nas mídias sociais;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2 aulas demonstração culinária (30 min. Cada);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Oportunidade de fornecer Amostras (não refrigeradas) aos participantes da cozinha show;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Reconhecimento à empresa durante o discurso de boas-vindas e releases da imprensa oficial da Feira.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79C7FAF-7651-3EC6-F0DF-815820459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10" name="Imagem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438CBB89-307C-F016-8ED5-D8B3ECEC2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54" y="6319055"/>
            <a:ext cx="1903044" cy="430713"/>
          </a:xfrm>
          <a:prstGeom prst="rect">
            <a:avLst/>
          </a:prstGeom>
        </p:spPr>
      </p:pic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87B90C67-35BB-B7C5-FE6E-FD3E5C0DA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8711" y="4403637"/>
            <a:ext cx="2770264" cy="165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64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556428"/>
            <a:ext cx="5526770" cy="419252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85386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PATROCÍNIO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42232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BRONZE</a:t>
            </a:r>
            <a:endParaRPr lang="pt-BR" sz="4000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60270B-57CC-A248-A299-146B17C8404E}"/>
              </a:ext>
            </a:extLst>
          </p:cNvPr>
          <p:cNvSpPr txBox="1"/>
          <p:nvPr/>
        </p:nvSpPr>
        <p:spPr>
          <a:xfrm>
            <a:off x="6750449" y="1224383"/>
            <a:ext cx="309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>
                <a:solidFill>
                  <a:srgbClr val="8FC74B"/>
                </a:solidFill>
                <a:latin typeface="Arial Black" panose="020B0A04020102020204" pitchFamily="34" charset="0"/>
              </a:rPr>
              <a:t>BENEFÍCIOS 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43AEC1F-357B-57AD-ED81-E3C59262989A}"/>
              </a:ext>
            </a:extLst>
          </p:cNvPr>
          <p:cNvSpPr txBox="1"/>
          <p:nvPr/>
        </p:nvSpPr>
        <p:spPr>
          <a:xfrm>
            <a:off x="6750449" y="1973461"/>
            <a:ext cx="4098526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Logo inserido na Comunicação física e digital do evento;</a:t>
            </a:r>
          </a:p>
          <a:p>
            <a:pPr marL="171450" indent="-171450">
              <a:buFont typeface="Arial"/>
              <a:buChar char="•"/>
            </a:pPr>
            <a:r>
              <a:rPr lang="pt-BR" sz="1200">
                <a:latin typeface="Calibri"/>
                <a:cs typeface="Calibri"/>
              </a:rPr>
              <a:t> 2 cortesias para acesso às Palestras;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1 Post nas mídias sociais;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Oportunidade de incluir Amostras (não refrigeradas) no Kit dos Congressistas;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cs typeface="Calibri"/>
              </a:rPr>
              <a:t>Reconhecimento à empresa durante o discurso de boas-vindas.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2AFCA2F-BAAA-C5BE-50CC-708EF6A07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60E7A025-12EE-B8ED-C738-0D5C18038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54" y="6319055"/>
            <a:ext cx="1903044" cy="43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48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556428"/>
            <a:ext cx="5526770" cy="419252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85386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PATROCÍNIO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17660" y="2422326"/>
            <a:ext cx="5295768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/>
              </a:rPr>
              <a:t>DEMONSTRAÇÃO DE CULINÁRIA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60270B-57CC-A248-A299-146B17C8404E}"/>
              </a:ext>
            </a:extLst>
          </p:cNvPr>
          <p:cNvSpPr txBox="1"/>
          <p:nvPr/>
        </p:nvSpPr>
        <p:spPr>
          <a:xfrm>
            <a:off x="6750449" y="1224383"/>
            <a:ext cx="309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>
                <a:solidFill>
                  <a:srgbClr val="8FC74B"/>
                </a:solidFill>
                <a:latin typeface="Arial Black" panose="020B0A04020102020204" pitchFamily="34" charset="0"/>
              </a:rPr>
              <a:t>BENEFÍCIOS 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70C06B4-4F50-B787-DCAB-3810E66B7C60}"/>
              </a:ext>
            </a:extLst>
          </p:cNvPr>
          <p:cNvSpPr txBox="1"/>
          <p:nvPr/>
        </p:nvSpPr>
        <p:spPr>
          <a:xfrm>
            <a:off x="1153523" y="3909532"/>
            <a:ext cx="4537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  <a:t>VISIBILIDADE NA </a:t>
            </a:r>
            <a:b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</a:br>
            <a: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  <a:t>COZINHA SHOW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43AEC1F-357B-57AD-ED81-E3C59262989A}"/>
              </a:ext>
            </a:extLst>
          </p:cNvPr>
          <p:cNvSpPr txBox="1"/>
          <p:nvPr/>
        </p:nvSpPr>
        <p:spPr>
          <a:xfrm>
            <a:off x="6598049" y="2196981"/>
            <a:ext cx="4271246" cy="24622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200">
                <a:ea typeface="+mn-lt"/>
                <a:cs typeface="+mn-lt"/>
              </a:rPr>
              <a:t>Demonstração da marca durante apresentação na Cozinha Show. </a:t>
            </a:r>
            <a:endParaRPr lang="pt-BR" sz="1200">
              <a:latin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pt-BR"/>
          </a:p>
          <a:p>
            <a:pPr>
              <a:buFont typeface="Arial" panose="020B0604020202020204" pitchFamily="34" charset="0"/>
              <a:buChar char="•"/>
            </a:pPr>
            <a:r>
              <a:rPr lang="pt-BR" sz="1100">
                <a:ea typeface="+mn-lt"/>
                <a:cs typeface="+mn-lt"/>
              </a:rPr>
              <a:t> 01 Apresentação culinária de 30 minutos na cozinha show (sob curadoria da organização); Todos os utensílios são de responsabilidade do patrocinador; </a:t>
            </a:r>
            <a:endParaRPr lang="pt-BR"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1100">
                <a:ea typeface="+mn-lt"/>
                <a:cs typeface="+mn-lt"/>
              </a:rPr>
              <a:t> Oportunidade de distribuir Amostras (não refrigeradas) aos participantes da cozinha show; (distribuição sob responsabilidade do patrocinador; </a:t>
            </a:r>
            <a:endParaRPr lang="pt-BR"/>
          </a:p>
          <a:p>
            <a:pPr>
              <a:buFont typeface="Arial" panose="020B0604020202020204" pitchFamily="34" charset="0"/>
              <a:buChar char="•"/>
            </a:pPr>
            <a:r>
              <a:rPr lang="pt-BR" sz="1100">
                <a:ea typeface="+mn-lt"/>
                <a:cs typeface="+mn-lt"/>
              </a:rPr>
              <a:t> Reconhecimento à empresa durante o discurso de boas-vindas antes da apresentação da Cozinha Show. </a:t>
            </a:r>
            <a:endParaRPr lang="pt-BR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>
              <a:latin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>
              <a:latin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>
              <a:latin typeface="Calibri"/>
              <a:cs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2AFCA2F-BAAA-C5BE-50CC-708EF6A07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10" name="Imagem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110EE546-659F-8A05-5D7B-2D8650FBE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54" y="6319055"/>
            <a:ext cx="1903044" cy="43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39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FF2950-1AC7-490A-6028-E9D228056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4880EED5-1169-D009-12AB-5CE07EBFC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000" y="6478742"/>
            <a:ext cx="143819" cy="151809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CB324365-196E-986F-EF74-5BD87067D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78" y="6111315"/>
            <a:ext cx="1787125" cy="289485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98CFD99C-6AA3-34DE-2B26-6782E316E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sp>
        <p:nvSpPr>
          <p:cNvPr id="60" name="Título 1">
            <a:extLst>
              <a:ext uri="{FF2B5EF4-FFF2-40B4-BE49-F238E27FC236}">
                <a16:creationId xmlns:a16="http://schemas.microsoft.com/office/drawing/2014/main" id="{3AB7E9BF-A383-7314-80F2-A5D58A2DD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548" y="-4373"/>
            <a:ext cx="10658475" cy="895350"/>
          </a:xfrm>
        </p:spPr>
        <p:txBody>
          <a:bodyPr>
            <a:noAutofit/>
          </a:bodyPr>
          <a:lstStyle/>
          <a:p>
            <a:r>
              <a:rPr lang="pt-BR" sz="8000">
                <a:solidFill>
                  <a:srgbClr val="E8E9EA"/>
                </a:solidFill>
                <a:latin typeface="Arial Black" panose="020B0A04020102020204" pitchFamily="34" charset="0"/>
              </a:rPr>
              <a:t>LINHA DO TEMPO</a:t>
            </a:r>
          </a:p>
        </p:txBody>
      </p:sp>
      <p:pic>
        <p:nvPicPr>
          <p:cNvPr id="62" name="Imagem 61">
            <a:extLst>
              <a:ext uri="{FF2B5EF4-FFF2-40B4-BE49-F238E27FC236}">
                <a16:creationId xmlns:a16="http://schemas.microsoft.com/office/drawing/2014/main" id="{56B87ECA-8CD9-4295-79A6-F1A247281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92" y="314168"/>
            <a:ext cx="2740437" cy="101638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10C5958-2516-2C62-2126-3F4288500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216" y="6265270"/>
            <a:ext cx="1729838" cy="410544"/>
          </a:xfrm>
          <a:prstGeom prst="rect">
            <a:avLst/>
          </a:prstGeom>
        </p:spPr>
      </p:pic>
      <p:pic>
        <p:nvPicPr>
          <p:cNvPr id="34" name="Imagem 33" descr="Gráfico&#10;&#10;O conteúdo gerado por IA pode estar incorreto.">
            <a:extLst>
              <a:ext uri="{FF2B5EF4-FFF2-40B4-BE49-F238E27FC236}">
                <a16:creationId xmlns:a16="http://schemas.microsoft.com/office/drawing/2014/main" id="{905567A3-EF17-C7F2-622C-8DCA06B22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08221"/>
            <a:ext cx="12192000" cy="3641558"/>
          </a:xfrm>
          <a:prstGeom prst="rect">
            <a:avLst/>
          </a:prstGeom>
        </p:spPr>
      </p:pic>
      <p:sp>
        <p:nvSpPr>
          <p:cNvPr id="35" name="Título 1">
            <a:extLst>
              <a:ext uri="{FF2B5EF4-FFF2-40B4-BE49-F238E27FC236}">
                <a16:creationId xmlns:a16="http://schemas.microsoft.com/office/drawing/2014/main" id="{A4561DEE-D13C-00AD-3268-E910E14E7229}"/>
              </a:ext>
            </a:extLst>
          </p:cNvPr>
          <p:cNvSpPr txBox="1">
            <a:spLocks/>
          </p:cNvSpPr>
          <p:nvPr/>
        </p:nvSpPr>
        <p:spPr>
          <a:xfrm>
            <a:off x="1008990" y="2171999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2008</a:t>
            </a: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555512BB-BE66-0D71-5C62-B682BF9F7246}"/>
              </a:ext>
            </a:extLst>
          </p:cNvPr>
          <p:cNvSpPr txBox="1">
            <a:spLocks/>
          </p:cNvSpPr>
          <p:nvPr/>
        </p:nvSpPr>
        <p:spPr>
          <a:xfrm>
            <a:off x="958552" y="2430976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Belo</a:t>
            </a:r>
          </a:p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Horizonte</a:t>
            </a:r>
            <a:endParaRPr lang="pt-BR" sz="1050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1AC4F5DF-F217-8D85-FAE6-E9E5C0C40CD6}"/>
              </a:ext>
            </a:extLst>
          </p:cNvPr>
          <p:cNvSpPr txBox="1">
            <a:spLocks/>
          </p:cNvSpPr>
          <p:nvPr/>
        </p:nvSpPr>
        <p:spPr>
          <a:xfrm>
            <a:off x="3006891" y="2171999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2013</a:t>
            </a:r>
          </a:p>
        </p:txBody>
      </p:sp>
      <p:sp>
        <p:nvSpPr>
          <p:cNvPr id="41" name="Título 1">
            <a:extLst>
              <a:ext uri="{FF2B5EF4-FFF2-40B4-BE49-F238E27FC236}">
                <a16:creationId xmlns:a16="http://schemas.microsoft.com/office/drawing/2014/main" id="{DE81B766-6FE4-1EB6-587A-288B0CFDAE80}"/>
              </a:ext>
            </a:extLst>
          </p:cNvPr>
          <p:cNvSpPr txBox="1">
            <a:spLocks/>
          </p:cNvSpPr>
          <p:nvPr/>
        </p:nvSpPr>
        <p:spPr>
          <a:xfrm>
            <a:off x="2903798" y="2359362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Curitiba</a:t>
            </a:r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B3986B0B-00EA-A72E-2224-BF30C81015D4}"/>
              </a:ext>
            </a:extLst>
          </p:cNvPr>
          <p:cNvSpPr txBox="1">
            <a:spLocks/>
          </p:cNvSpPr>
          <p:nvPr/>
        </p:nvSpPr>
        <p:spPr>
          <a:xfrm>
            <a:off x="4795331" y="2430977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Campos do</a:t>
            </a:r>
          </a:p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Jordão</a:t>
            </a:r>
            <a:endParaRPr lang="pt-BR" sz="1050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63" name="Título 1">
            <a:extLst>
              <a:ext uri="{FF2B5EF4-FFF2-40B4-BE49-F238E27FC236}">
                <a16:creationId xmlns:a16="http://schemas.microsoft.com/office/drawing/2014/main" id="{9FBC1B80-3F54-DD7D-B2EC-4BCEE00C0102}"/>
              </a:ext>
            </a:extLst>
          </p:cNvPr>
          <p:cNvSpPr txBox="1">
            <a:spLocks/>
          </p:cNvSpPr>
          <p:nvPr/>
        </p:nvSpPr>
        <p:spPr>
          <a:xfrm>
            <a:off x="4893375" y="2171999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2017</a:t>
            </a:r>
          </a:p>
        </p:txBody>
      </p:sp>
      <p:sp>
        <p:nvSpPr>
          <p:cNvPr id="64" name="Título 1">
            <a:extLst>
              <a:ext uri="{FF2B5EF4-FFF2-40B4-BE49-F238E27FC236}">
                <a16:creationId xmlns:a16="http://schemas.microsoft.com/office/drawing/2014/main" id="{5E1DD60F-3EAD-762E-5261-B95B2EE0FA65}"/>
              </a:ext>
            </a:extLst>
          </p:cNvPr>
          <p:cNvSpPr txBox="1">
            <a:spLocks/>
          </p:cNvSpPr>
          <p:nvPr/>
        </p:nvSpPr>
        <p:spPr>
          <a:xfrm>
            <a:off x="6833874" y="2171999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2019</a:t>
            </a:r>
          </a:p>
        </p:txBody>
      </p:sp>
      <p:sp>
        <p:nvSpPr>
          <p:cNvPr id="65" name="Título 1">
            <a:extLst>
              <a:ext uri="{FF2B5EF4-FFF2-40B4-BE49-F238E27FC236}">
                <a16:creationId xmlns:a16="http://schemas.microsoft.com/office/drawing/2014/main" id="{D28E145F-287C-90AE-7D91-4CB7428B3B6A}"/>
              </a:ext>
            </a:extLst>
          </p:cNvPr>
          <p:cNvSpPr txBox="1">
            <a:spLocks/>
          </p:cNvSpPr>
          <p:nvPr/>
        </p:nvSpPr>
        <p:spPr>
          <a:xfrm>
            <a:off x="6762066" y="2359362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Brasília</a:t>
            </a:r>
          </a:p>
        </p:txBody>
      </p:sp>
      <p:sp>
        <p:nvSpPr>
          <p:cNvPr id="66" name="Título 1">
            <a:extLst>
              <a:ext uri="{FF2B5EF4-FFF2-40B4-BE49-F238E27FC236}">
                <a16:creationId xmlns:a16="http://schemas.microsoft.com/office/drawing/2014/main" id="{A713DFE2-B807-DCDE-84A1-9FF4507B7A48}"/>
              </a:ext>
            </a:extLst>
          </p:cNvPr>
          <p:cNvSpPr txBox="1">
            <a:spLocks/>
          </p:cNvSpPr>
          <p:nvPr/>
        </p:nvSpPr>
        <p:spPr>
          <a:xfrm>
            <a:off x="8854606" y="2171999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2023</a:t>
            </a:r>
          </a:p>
        </p:txBody>
      </p:sp>
      <p:sp>
        <p:nvSpPr>
          <p:cNvPr id="67" name="Título 1">
            <a:extLst>
              <a:ext uri="{FF2B5EF4-FFF2-40B4-BE49-F238E27FC236}">
                <a16:creationId xmlns:a16="http://schemas.microsoft.com/office/drawing/2014/main" id="{406DDEDA-D87A-F377-FC11-F17FEAA38B04}"/>
              </a:ext>
            </a:extLst>
          </p:cNvPr>
          <p:cNvSpPr txBox="1">
            <a:spLocks/>
          </p:cNvSpPr>
          <p:nvPr/>
        </p:nvSpPr>
        <p:spPr>
          <a:xfrm>
            <a:off x="8814058" y="2359362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São Paulo</a:t>
            </a:r>
          </a:p>
        </p:txBody>
      </p:sp>
      <p:sp>
        <p:nvSpPr>
          <p:cNvPr id="69" name="Título 1">
            <a:extLst>
              <a:ext uri="{FF2B5EF4-FFF2-40B4-BE49-F238E27FC236}">
                <a16:creationId xmlns:a16="http://schemas.microsoft.com/office/drawing/2014/main" id="{7EBFE98C-CCF2-5D89-197E-60D3459FE3C1}"/>
              </a:ext>
            </a:extLst>
          </p:cNvPr>
          <p:cNvSpPr txBox="1">
            <a:spLocks/>
          </p:cNvSpPr>
          <p:nvPr/>
        </p:nvSpPr>
        <p:spPr>
          <a:xfrm>
            <a:off x="82372" y="4126520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2006</a:t>
            </a:r>
          </a:p>
        </p:txBody>
      </p:sp>
      <p:sp>
        <p:nvSpPr>
          <p:cNvPr id="71" name="Título 1">
            <a:extLst>
              <a:ext uri="{FF2B5EF4-FFF2-40B4-BE49-F238E27FC236}">
                <a16:creationId xmlns:a16="http://schemas.microsoft.com/office/drawing/2014/main" id="{385A4E54-B751-CF2B-AC3C-9F578A18E01E}"/>
              </a:ext>
            </a:extLst>
          </p:cNvPr>
          <p:cNvSpPr txBox="1">
            <a:spLocks/>
          </p:cNvSpPr>
          <p:nvPr/>
        </p:nvSpPr>
        <p:spPr>
          <a:xfrm>
            <a:off x="16836" y="4323409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São Paulo</a:t>
            </a:r>
          </a:p>
        </p:txBody>
      </p:sp>
      <p:sp>
        <p:nvSpPr>
          <p:cNvPr id="73" name="Título 1">
            <a:extLst>
              <a:ext uri="{FF2B5EF4-FFF2-40B4-BE49-F238E27FC236}">
                <a16:creationId xmlns:a16="http://schemas.microsoft.com/office/drawing/2014/main" id="{D83E280E-316E-4C12-08CD-375A2E9AE325}"/>
              </a:ext>
            </a:extLst>
          </p:cNvPr>
          <p:cNvSpPr txBox="1">
            <a:spLocks/>
          </p:cNvSpPr>
          <p:nvPr/>
        </p:nvSpPr>
        <p:spPr>
          <a:xfrm>
            <a:off x="2016500" y="4116082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2010</a:t>
            </a:r>
          </a:p>
        </p:txBody>
      </p:sp>
      <p:sp>
        <p:nvSpPr>
          <p:cNvPr id="75" name="Título 1">
            <a:extLst>
              <a:ext uri="{FF2B5EF4-FFF2-40B4-BE49-F238E27FC236}">
                <a16:creationId xmlns:a16="http://schemas.microsoft.com/office/drawing/2014/main" id="{58B8B64D-5C94-8B9E-33A7-C00770BC588E}"/>
              </a:ext>
            </a:extLst>
          </p:cNvPr>
          <p:cNvSpPr txBox="1">
            <a:spLocks/>
          </p:cNvSpPr>
          <p:nvPr/>
        </p:nvSpPr>
        <p:spPr>
          <a:xfrm>
            <a:off x="1961402" y="4312970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São Paulo</a:t>
            </a:r>
          </a:p>
        </p:txBody>
      </p:sp>
      <p:sp>
        <p:nvSpPr>
          <p:cNvPr id="77" name="Título 1">
            <a:extLst>
              <a:ext uri="{FF2B5EF4-FFF2-40B4-BE49-F238E27FC236}">
                <a16:creationId xmlns:a16="http://schemas.microsoft.com/office/drawing/2014/main" id="{4F18024E-20FC-FA15-568F-71CC973F05F6}"/>
              </a:ext>
            </a:extLst>
          </p:cNvPr>
          <p:cNvSpPr txBox="1">
            <a:spLocks/>
          </p:cNvSpPr>
          <p:nvPr/>
        </p:nvSpPr>
        <p:spPr>
          <a:xfrm>
            <a:off x="3965610" y="4116082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2015</a:t>
            </a:r>
          </a:p>
        </p:txBody>
      </p:sp>
      <p:sp>
        <p:nvSpPr>
          <p:cNvPr id="79" name="Título 1">
            <a:extLst>
              <a:ext uri="{FF2B5EF4-FFF2-40B4-BE49-F238E27FC236}">
                <a16:creationId xmlns:a16="http://schemas.microsoft.com/office/drawing/2014/main" id="{2DD67973-E6EC-A579-8A05-FB80F1C2538B}"/>
              </a:ext>
            </a:extLst>
          </p:cNvPr>
          <p:cNvSpPr txBox="1">
            <a:spLocks/>
          </p:cNvSpPr>
          <p:nvPr/>
        </p:nvSpPr>
        <p:spPr>
          <a:xfrm>
            <a:off x="3900074" y="4312970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Recife</a:t>
            </a:r>
          </a:p>
        </p:txBody>
      </p:sp>
      <p:sp>
        <p:nvSpPr>
          <p:cNvPr id="81" name="Título 1">
            <a:extLst>
              <a:ext uri="{FF2B5EF4-FFF2-40B4-BE49-F238E27FC236}">
                <a16:creationId xmlns:a16="http://schemas.microsoft.com/office/drawing/2014/main" id="{8196792D-BC31-9C75-F5C5-3D5AC233EDB2}"/>
              </a:ext>
            </a:extLst>
          </p:cNvPr>
          <p:cNvSpPr txBox="1">
            <a:spLocks/>
          </p:cNvSpPr>
          <p:nvPr/>
        </p:nvSpPr>
        <p:spPr>
          <a:xfrm>
            <a:off x="5902012" y="4157836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2018</a:t>
            </a:r>
          </a:p>
        </p:txBody>
      </p:sp>
      <p:sp>
        <p:nvSpPr>
          <p:cNvPr id="83" name="Título 1">
            <a:extLst>
              <a:ext uri="{FF2B5EF4-FFF2-40B4-BE49-F238E27FC236}">
                <a16:creationId xmlns:a16="http://schemas.microsoft.com/office/drawing/2014/main" id="{4F067895-1325-1221-32F2-86FBFC4B7B85}"/>
              </a:ext>
            </a:extLst>
          </p:cNvPr>
          <p:cNvSpPr txBox="1">
            <a:spLocks/>
          </p:cNvSpPr>
          <p:nvPr/>
        </p:nvSpPr>
        <p:spPr>
          <a:xfrm>
            <a:off x="5836476" y="4354724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São Paulo</a:t>
            </a:r>
          </a:p>
        </p:txBody>
      </p:sp>
      <p:sp>
        <p:nvSpPr>
          <p:cNvPr id="93" name="Título 1">
            <a:extLst>
              <a:ext uri="{FF2B5EF4-FFF2-40B4-BE49-F238E27FC236}">
                <a16:creationId xmlns:a16="http://schemas.microsoft.com/office/drawing/2014/main" id="{DBC65455-57ED-2C9C-D31B-A7FA666505BE}"/>
              </a:ext>
            </a:extLst>
          </p:cNvPr>
          <p:cNvSpPr txBox="1">
            <a:spLocks/>
          </p:cNvSpPr>
          <p:nvPr/>
        </p:nvSpPr>
        <p:spPr>
          <a:xfrm>
            <a:off x="7838764" y="4147397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2022</a:t>
            </a:r>
          </a:p>
        </p:txBody>
      </p:sp>
      <p:sp>
        <p:nvSpPr>
          <p:cNvPr id="95" name="Título 1">
            <a:extLst>
              <a:ext uri="{FF2B5EF4-FFF2-40B4-BE49-F238E27FC236}">
                <a16:creationId xmlns:a16="http://schemas.microsoft.com/office/drawing/2014/main" id="{7DB2597D-CBA9-B61C-25DB-DB973A250631}"/>
              </a:ext>
            </a:extLst>
          </p:cNvPr>
          <p:cNvSpPr txBox="1">
            <a:spLocks/>
          </p:cNvSpPr>
          <p:nvPr/>
        </p:nvSpPr>
        <p:spPr>
          <a:xfrm>
            <a:off x="7773228" y="4344285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São Paulo</a:t>
            </a:r>
          </a:p>
        </p:txBody>
      </p:sp>
      <p:sp>
        <p:nvSpPr>
          <p:cNvPr id="97" name="Título 1">
            <a:extLst>
              <a:ext uri="{FF2B5EF4-FFF2-40B4-BE49-F238E27FC236}">
                <a16:creationId xmlns:a16="http://schemas.microsoft.com/office/drawing/2014/main" id="{B3AABD12-6E23-DB25-515B-2BB8963CCFCD}"/>
              </a:ext>
            </a:extLst>
          </p:cNvPr>
          <p:cNvSpPr txBox="1">
            <a:spLocks/>
          </p:cNvSpPr>
          <p:nvPr/>
        </p:nvSpPr>
        <p:spPr>
          <a:xfrm>
            <a:off x="10815641" y="2201794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/>
              </a:rPr>
              <a:t>2025</a:t>
            </a:r>
            <a:endParaRPr lang="pt-BR" sz="2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9" name="Título 1">
            <a:extLst>
              <a:ext uri="{FF2B5EF4-FFF2-40B4-BE49-F238E27FC236}">
                <a16:creationId xmlns:a16="http://schemas.microsoft.com/office/drawing/2014/main" id="{BAA18323-D4B4-430A-FD21-02A5E369878C}"/>
              </a:ext>
            </a:extLst>
          </p:cNvPr>
          <p:cNvSpPr txBox="1">
            <a:spLocks/>
          </p:cNvSpPr>
          <p:nvPr/>
        </p:nvSpPr>
        <p:spPr>
          <a:xfrm>
            <a:off x="10750105" y="2398682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São Paulo</a:t>
            </a:r>
          </a:p>
        </p:txBody>
      </p:sp>
      <p:sp>
        <p:nvSpPr>
          <p:cNvPr id="101" name="Título 1">
            <a:extLst>
              <a:ext uri="{FF2B5EF4-FFF2-40B4-BE49-F238E27FC236}">
                <a16:creationId xmlns:a16="http://schemas.microsoft.com/office/drawing/2014/main" id="{9FEC68FB-7A0D-311B-DC34-2BA1F732E46D}"/>
              </a:ext>
            </a:extLst>
          </p:cNvPr>
          <p:cNvSpPr txBox="1">
            <a:spLocks/>
          </p:cNvSpPr>
          <p:nvPr/>
        </p:nvSpPr>
        <p:spPr>
          <a:xfrm>
            <a:off x="9808252" y="4190743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/>
              </a:rPr>
              <a:t>2024</a:t>
            </a:r>
            <a:endParaRPr lang="pt-BR" sz="2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3" name="Título 1">
            <a:extLst>
              <a:ext uri="{FF2B5EF4-FFF2-40B4-BE49-F238E27FC236}">
                <a16:creationId xmlns:a16="http://schemas.microsoft.com/office/drawing/2014/main" id="{CD1688B7-78C8-197B-0A08-63C1FD0BA171}"/>
              </a:ext>
            </a:extLst>
          </p:cNvPr>
          <p:cNvSpPr txBox="1">
            <a:spLocks/>
          </p:cNvSpPr>
          <p:nvPr/>
        </p:nvSpPr>
        <p:spPr>
          <a:xfrm>
            <a:off x="9742716" y="4387631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São Paulo</a:t>
            </a:r>
          </a:p>
        </p:txBody>
      </p:sp>
    </p:spTree>
    <p:extLst>
      <p:ext uri="{BB962C8B-B14F-4D97-AF65-F5344CB8AC3E}">
        <p14:creationId xmlns:p14="http://schemas.microsoft.com/office/powerpoint/2010/main" val="3551448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556428"/>
            <a:ext cx="5526770" cy="419252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85386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PATROCÍNIO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42232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KIT</a:t>
            </a:r>
            <a:endParaRPr lang="pt-BR" sz="4000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60270B-57CC-A248-A299-146B17C8404E}"/>
              </a:ext>
            </a:extLst>
          </p:cNvPr>
          <p:cNvSpPr txBox="1"/>
          <p:nvPr/>
        </p:nvSpPr>
        <p:spPr>
          <a:xfrm>
            <a:off x="6750449" y="1224383"/>
            <a:ext cx="309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>
                <a:solidFill>
                  <a:srgbClr val="8FC74B"/>
                </a:solidFill>
                <a:latin typeface="Arial Black" panose="020B0A04020102020204" pitchFamily="34" charset="0"/>
              </a:rPr>
              <a:t>BENEFÍCIOS 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77A98F6-63FB-7CF9-0DE2-3CDD2965E212}"/>
              </a:ext>
            </a:extLst>
          </p:cNvPr>
          <p:cNvSpPr txBox="1"/>
          <p:nvPr/>
        </p:nvSpPr>
        <p:spPr>
          <a:xfrm>
            <a:off x="1158300" y="2907031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CONGRESSISTA</a:t>
            </a:r>
            <a:endParaRPr lang="pt-BR" sz="4000">
              <a:solidFill>
                <a:schemeClr val="bg1"/>
              </a:solidFill>
            </a:endParaRPr>
          </a:p>
        </p:txBody>
      </p:sp>
      <p:sp>
        <p:nvSpPr>
          <p:cNvPr id="5" name="CaixaDeTexto 10">
            <a:extLst>
              <a:ext uri="{FF2B5EF4-FFF2-40B4-BE49-F238E27FC236}">
                <a16:creationId xmlns:a16="http://schemas.microsoft.com/office/drawing/2014/main" id="{F925E48C-F9CB-CC4B-2D29-FF842EDDDD08}"/>
              </a:ext>
            </a:extLst>
          </p:cNvPr>
          <p:cNvSpPr txBox="1"/>
          <p:nvPr/>
        </p:nvSpPr>
        <p:spPr>
          <a:xfrm>
            <a:off x="6750449" y="1973461"/>
            <a:ext cx="396637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b="1">
                <a:latin typeface="Calibri"/>
                <a:cs typeface="Calibri"/>
              </a:rPr>
              <a:t>AMOSTRA NÃO REFRIGERADA</a:t>
            </a:r>
          </a:p>
          <a:p>
            <a:r>
              <a:rPr lang="pt-BR" sz="1200">
                <a:latin typeface="Calibri"/>
                <a:cs typeface="Calibri"/>
              </a:rPr>
              <a:t>Inclua sua Amostra (não refrigerada) no Kit dos Congressistas.</a:t>
            </a:r>
          </a:p>
          <a:p>
            <a:endParaRPr lang="pt-BR" sz="1200">
              <a:latin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EAC828F-FCC4-1E58-FB43-4753BFE99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10" name="Imagem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ED32E030-C33B-0875-9D90-C3FEED502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54" y="6319055"/>
            <a:ext cx="1903044" cy="43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20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556428"/>
            <a:ext cx="5526770" cy="419252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85386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PATROCÍNIO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60270B-57CC-A248-A299-146B17C8404E}"/>
              </a:ext>
            </a:extLst>
          </p:cNvPr>
          <p:cNvSpPr txBox="1"/>
          <p:nvPr/>
        </p:nvSpPr>
        <p:spPr>
          <a:xfrm>
            <a:off x="6750449" y="1224383"/>
            <a:ext cx="309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>
                <a:solidFill>
                  <a:srgbClr val="8FC74B"/>
                </a:solidFill>
                <a:latin typeface="Arial Black" panose="020B0A04020102020204" pitchFamily="34" charset="0"/>
              </a:rPr>
              <a:t>BENEFÍCIOS 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2FB436E-8F05-9D79-AB43-C33D7523DA1E}"/>
              </a:ext>
            </a:extLst>
          </p:cNvPr>
          <p:cNvSpPr txBox="1"/>
          <p:nvPr/>
        </p:nvSpPr>
        <p:spPr>
          <a:xfrm>
            <a:off x="1158300" y="242232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ARENA</a:t>
            </a:r>
            <a:endParaRPr lang="pt-BR" sz="40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BEAC03-130D-273C-FE4A-DBAA7325737C}"/>
              </a:ext>
            </a:extLst>
          </p:cNvPr>
          <p:cNvSpPr txBox="1"/>
          <p:nvPr/>
        </p:nvSpPr>
        <p:spPr>
          <a:xfrm>
            <a:off x="1158300" y="2884147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VEGFEST</a:t>
            </a:r>
            <a:endParaRPr lang="pt-BR" sz="400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1FF30CA-2F26-B71F-1261-E44922D8280D}"/>
              </a:ext>
            </a:extLst>
          </p:cNvPr>
          <p:cNvSpPr txBox="1"/>
          <p:nvPr/>
        </p:nvSpPr>
        <p:spPr>
          <a:xfrm>
            <a:off x="1158300" y="3350920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MOVIMENTA</a:t>
            </a:r>
            <a:endParaRPr lang="pt-BR" sz="400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EB7039D-F0F8-A390-D015-4AE95749333A}"/>
              </a:ext>
            </a:extLst>
          </p:cNvPr>
          <p:cNvSpPr txBox="1"/>
          <p:nvPr/>
        </p:nvSpPr>
        <p:spPr>
          <a:xfrm>
            <a:off x="6750449" y="1973461"/>
            <a:ext cx="3966376" cy="16927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600" b="1">
                <a:solidFill>
                  <a:srgbClr val="8FC74B"/>
                </a:solidFill>
                <a:latin typeface="Calibri"/>
                <a:cs typeface="Calibri"/>
              </a:rPr>
              <a:t>Patrocínio</a:t>
            </a:r>
          </a:p>
          <a:p>
            <a:r>
              <a:rPr lang="pt-BR" sz="1200" b="1">
                <a:latin typeface="Calibri"/>
                <a:cs typeface="Calibri"/>
              </a:rPr>
              <a:t>Sua MARCA EM DESTAQUE associada a  um estilo de vida </a:t>
            </a:r>
          </a:p>
          <a:p>
            <a:r>
              <a:rPr lang="pt-BR" sz="1200" b="1">
                <a:latin typeface="Calibri"/>
                <a:cs typeface="Calibri"/>
              </a:rPr>
              <a:t>saudável e ativo. Conecte sua Marca com as atividades</a:t>
            </a:r>
          </a:p>
          <a:p>
            <a:r>
              <a:rPr lang="pt-BR" sz="1200" b="1">
                <a:latin typeface="Calibri"/>
                <a:cs typeface="Calibri"/>
              </a:rPr>
              <a:t>esportivas, yoga e atrações na Arena </a:t>
            </a:r>
            <a:r>
              <a:rPr lang="pt-BR" sz="1200" b="1" err="1">
                <a:latin typeface="Calibri"/>
                <a:cs typeface="Calibri"/>
              </a:rPr>
              <a:t>Vegfest</a:t>
            </a:r>
            <a:r>
              <a:rPr lang="pt-BR" sz="1200" b="1">
                <a:latin typeface="Calibri"/>
                <a:cs typeface="Calibri"/>
              </a:rPr>
              <a:t> Movimenta.</a:t>
            </a:r>
          </a:p>
          <a:p>
            <a:endParaRPr lang="pt-BR" sz="1200" b="1">
              <a:latin typeface="Calibri"/>
              <a:cs typeface="Calibri"/>
            </a:endParaRPr>
          </a:p>
          <a:p>
            <a:endParaRPr lang="pt-BR" sz="1200" b="1">
              <a:latin typeface="Calibri"/>
              <a:cs typeface="Calibri"/>
            </a:endParaRPr>
          </a:p>
          <a:p>
            <a:r>
              <a:rPr lang="pt-BR" sz="1600" b="1">
                <a:solidFill>
                  <a:srgbClr val="8FC74B"/>
                </a:solidFill>
                <a:latin typeface="Calibri"/>
                <a:cs typeface="Calibri"/>
              </a:rPr>
              <a:t>Cota Apoio</a:t>
            </a:r>
          </a:p>
          <a:p>
            <a:r>
              <a:rPr lang="pt-BR" sz="1200">
                <a:latin typeface="Calibri"/>
                <a:cs typeface="Calibri"/>
              </a:rPr>
              <a:t>Inclusão de Logo na programação da  Arena.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1ECCE78-3FC0-D1EF-D332-0D40764C1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6" name="Imagem 5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1ABAE5E4-D916-6783-9A61-73AE684EA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54" y="6319055"/>
            <a:ext cx="1903044" cy="43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04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CE3C8C-88BC-ECCC-0E2C-DBEB3AAFD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9D69D8A-B156-3B27-A379-A4FC62EC63FB}"/>
              </a:ext>
            </a:extLst>
          </p:cNvPr>
          <p:cNvSpPr txBox="1"/>
          <p:nvPr/>
        </p:nvSpPr>
        <p:spPr>
          <a:xfrm>
            <a:off x="3053364" y="1384160"/>
            <a:ext cx="704625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7200">
                <a:latin typeface="Arial Black"/>
              </a:rPr>
              <a:t>BALADA</a:t>
            </a:r>
            <a:endParaRPr lang="pt-BR" sz="7200">
              <a:latin typeface="Calibri"/>
              <a:ea typeface="Calibri"/>
              <a:cs typeface="Calibri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6A3F1C1-CB76-3508-6B14-A2AF57894F88}"/>
              </a:ext>
            </a:extLst>
          </p:cNvPr>
          <p:cNvSpPr/>
          <p:nvPr/>
        </p:nvSpPr>
        <p:spPr>
          <a:xfrm>
            <a:off x="-12095" y="324785"/>
            <a:ext cx="7280482" cy="1063004"/>
          </a:xfrm>
          <a:prstGeom prst="rect">
            <a:avLst/>
          </a:prstGeom>
          <a:solidFill>
            <a:srgbClr val="92C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73B8368-2234-6383-9A9A-D153656EE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970" y="459045"/>
            <a:ext cx="7278161" cy="928744"/>
          </a:xfrm>
        </p:spPr>
        <p:txBody>
          <a:bodyPr>
            <a:noAutofit/>
          </a:bodyPr>
          <a:lstStyle/>
          <a:p>
            <a:r>
              <a:rPr lang="pt-BR" sz="7200">
                <a:latin typeface="Arial Black"/>
              </a:rPr>
              <a:t>PATROCÍNIOS</a:t>
            </a:r>
          </a:p>
        </p:txBody>
      </p:sp>
    </p:spTree>
    <p:extLst>
      <p:ext uri="{BB962C8B-B14F-4D97-AF65-F5344CB8AC3E}">
        <p14:creationId xmlns:p14="http://schemas.microsoft.com/office/powerpoint/2010/main" val="209789515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8AD5100-E889-688E-B14B-66EB730A7889}"/>
              </a:ext>
            </a:extLst>
          </p:cNvPr>
          <p:cNvSpPr/>
          <p:nvPr/>
        </p:nvSpPr>
        <p:spPr>
          <a:xfrm>
            <a:off x="3568701" y="734880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415174" y="1544883"/>
            <a:ext cx="3875770" cy="4365708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208" y="1900050"/>
            <a:ext cx="5172001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/>
                <a:cs typeface="Arial"/>
              </a:rPr>
              <a:t>PATROCÍNIO DIAMANTE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60270B-57CC-A248-A299-146B17C8404E}"/>
              </a:ext>
            </a:extLst>
          </p:cNvPr>
          <p:cNvSpPr txBox="1"/>
          <p:nvPr/>
        </p:nvSpPr>
        <p:spPr>
          <a:xfrm>
            <a:off x="5295722" y="958838"/>
            <a:ext cx="309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>
                <a:solidFill>
                  <a:srgbClr val="8FC74B"/>
                </a:solidFill>
                <a:latin typeface="Arial Black" panose="020B0A04020102020204" pitchFamily="34" charset="0"/>
              </a:rPr>
              <a:t>BENEFÍCIOS 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2FB436E-8F05-9D79-AB43-C33D7523DA1E}"/>
              </a:ext>
            </a:extLst>
          </p:cNvPr>
          <p:cNvSpPr txBox="1"/>
          <p:nvPr/>
        </p:nvSpPr>
        <p:spPr>
          <a:xfrm>
            <a:off x="627210" y="2722508"/>
            <a:ext cx="484872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/>
              </a:rPr>
              <a:t>BALADA</a:t>
            </a:r>
            <a:endParaRPr lang="pt-PT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BEAC03-130D-273C-FE4A-DBAA7325737C}"/>
              </a:ext>
            </a:extLst>
          </p:cNvPr>
          <p:cNvSpPr txBox="1"/>
          <p:nvPr/>
        </p:nvSpPr>
        <p:spPr>
          <a:xfrm>
            <a:off x="627210" y="3265145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VEGFEST</a:t>
            </a:r>
            <a:endParaRPr lang="pt-BR" sz="400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EB7039D-F0F8-A390-D015-4AE95749333A}"/>
              </a:ext>
            </a:extLst>
          </p:cNvPr>
          <p:cNvSpPr txBox="1"/>
          <p:nvPr/>
        </p:nvSpPr>
        <p:spPr>
          <a:xfrm>
            <a:off x="4556813" y="1511643"/>
            <a:ext cx="4185739" cy="56323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Font typeface="Arial"/>
              <a:buChar char="•"/>
            </a:pPr>
            <a:r>
              <a:rPr lang="pt-BR" sz="1200" b="1" err="1">
                <a:latin typeface="Calibri"/>
                <a:ea typeface="Tahoma"/>
                <a:cs typeface="Calibri"/>
              </a:rPr>
              <a:t>Naming</a:t>
            </a:r>
            <a:r>
              <a:rPr lang="pt-BR" sz="1200" b="1" dirty="0">
                <a:latin typeface="Calibri"/>
                <a:ea typeface="Tahoma"/>
                <a:cs typeface="Calibri"/>
              </a:rPr>
              <a:t> </a:t>
            </a:r>
            <a:r>
              <a:rPr lang="pt-BR" sz="1200" b="1" err="1">
                <a:latin typeface="Calibri"/>
                <a:ea typeface="Tahoma"/>
                <a:cs typeface="Calibri"/>
              </a:rPr>
              <a:t>Rights</a:t>
            </a:r>
            <a:r>
              <a:rPr lang="pt-BR" sz="1200" b="1" dirty="0">
                <a:latin typeface="Calibri"/>
                <a:ea typeface="Tahoma"/>
                <a:cs typeface="Calibri"/>
              </a:rPr>
              <a:t>:</a:t>
            </a:r>
            <a:r>
              <a:rPr lang="pt-BR" sz="1200" dirty="0">
                <a:latin typeface="Calibri"/>
                <a:ea typeface="Tahoma"/>
                <a:cs typeface="Calibri"/>
              </a:rPr>
              <a:t>  Imagine a visibilidade e o impacto de ter o nome da sua marca atrelado à BALADA  VEGFEST.</a:t>
            </a:r>
            <a:endParaRPr lang="pt-PT" sz="1200" dirty="0">
              <a:solidFill>
                <a:srgbClr val="000000"/>
              </a:solidFill>
              <a:latin typeface="Calibri"/>
              <a:ea typeface="Tahoma"/>
              <a:cs typeface="Calibri"/>
            </a:endParaRPr>
          </a:p>
          <a:p>
            <a:pPr>
              <a:buFont typeface="Arial"/>
              <a:buChar char="•"/>
            </a:pPr>
            <a:r>
              <a:rPr lang="pt-BR" sz="1200" b="1" dirty="0">
                <a:latin typeface="Calibri"/>
                <a:ea typeface="Tahoma"/>
                <a:cs typeface="Calibri"/>
              </a:rPr>
              <a:t>Logo em Destaque:</a:t>
            </a:r>
            <a:r>
              <a:rPr lang="pt-BR" sz="1200" dirty="0">
                <a:latin typeface="Calibri"/>
                <a:ea typeface="Tahoma"/>
                <a:cs typeface="Calibri"/>
              </a:rPr>
              <a:t> Tenha o logo da sua marca  em vários pontos de alta visibilidade, incluindo:</a:t>
            </a:r>
            <a:endParaRPr lang="pt-PT" sz="1200" dirty="0">
              <a:latin typeface="Calibri"/>
              <a:cs typeface="Calibri"/>
            </a:endParaRPr>
          </a:p>
          <a:p>
            <a:r>
              <a:rPr lang="pt-BR" sz="1200">
                <a:latin typeface="Calibri"/>
                <a:ea typeface="Tahoma"/>
                <a:cs typeface="Calibri"/>
              </a:rPr>
              <a:t>Backdrop do palco, presente em todas as fotos oficiais;</a:t>
            </a:r>
            <a:endParaRPr lang="pt-BR" sz="1200">
              <a:latin typeface="Calibri"/>
              <a:ea typeface="Calibri"/>
              <a:cs typeface="Calibri"/>
            </a:endParaRPr>
          </a:p>
          <a:p>
            <a:r>
              <a:rPr lang="pt-BR" sz="1200">
                <a:latin typeface="Calibri"/>
                <a:ea typeface="Tahoma"/>
                <a:cs typeface="Calibri"/>
              </a:rPr>
              <a:t>Pulseiras distribuídas a todos os participantes;</a:t>
            </a:r>
            <a:endParaRPr lang="pt-BR" sz="1200">
              <a:latin typeface="Calibri"/>
              <a:cs typeface="Calibri"/>
            </a:endParaRPr>
          </a:p>
          <a:p>
            <a:r>
              <a:rPr lang="pt-BR" sz="1200" dirty="0">
                <a:latin typeface="Calibri"/>
                <a:ea typeface="Tahoma"/>
                <a:cs typeface="Calibri"/>
              </a:rPr>
              <a:t>Logo inserido no banner aéreo, estrategicamente posicionado </a:t>
            </a:r>
            <a:r>
              <a:rPr lang="pt-BR" sz="1200">
                <a:latin typeface="Calibri"/>
                <a:ea typeface="Tahoma"/>
                <a:cs typeface="Calibri"/>
              </a:rPr>
              <a:t>na Feira;</a:t>
            </a:r>
          </a:p>
          <a:p>
            <a:r>
              <a:rPr lang="pt-BR" sz="1200">
                <a:latin typeface="Calibri"/>
                <a:ea typeface="Tahoma"/>
                <a:cs typeface="Calibri"/>
              </a:rPr>
              <a:t>Apresentação de Vídeo de 40 segundos;</a:t>
            </a:r>
          </a:p>
          <a:p>
            <a:r>
              <a:rPr lang="pt-BR" sz="1200">
                <a:latin typeface="Calibri"/>
                <a:ea typeface="Calibri"/>
                <a:cs typeface="Calibri"/>
              </a:rPr>
              <a:t>Logo inserido nos copos da BALADA VEGFEST. </a:t>
            </a:r>
            <a:endParaRPr lang="pt-BR" sz="1200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pt-BR" sz="1200" dirty="0">
              <a:latin typeface="Calibri"/>
              <a:ea typeface="Calibri"/>
              <a:cs typeface="Calibri"/>
            </a:endParaRPr>
          </a:p>
          <a:p>
            <a:endParaRPr lang="pt-BR" sz="1200" dirty="0">
              <a:latin typeface="Calibri"/>
              <a:ea typeface="Tahoma"/>
              <a:cs typeface="Calibri"/>
            </a:endParaRPr>
          </a:p>
          <a:p>
            <a:pPr>
              <a:buFont typeface="Arial"/>
              <a:buChar char="•"/>
            </a:pPr>
            <a:r>
              <a:rPr lang="pt-BR" sz="1200" b="1" dirty="0">
                <a:latin typeface="Calibri"/>
                <a:ea typeface="Tahoma"/>
                <a:cs typeface="Calibri"/>
              </a:rPr>
              <a:t>Presença de Marca no Palco:</a:t>
            </a:r>
            <a:r>
              <a:rPr lang="pt-BR" sz="1200" dirty="0">
                <a:latin typeface="Calibri"/>
                <a:ea typeface="Tahoma"/>
                <a:cs typeface="Calibri"/>
              </a:rPr>
              <a:t> O nome da sua empresa será mencionado diretamente no palco, e haverá um agradecimento especial, criando uma associação positiva e memorável para todos os presentes.</a:t>
            </a:r>
            <a:br>
              <a:rPr lang="en-US" dirty="0"/>
            </a:br>
            <a:endParaRPr lang="pt-BR" sz="1200"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pt-BR" sz="1200" b="1" dirty="0">
                <a:latin typeface="Calibri"/>
                <a:ea typeface="Tahoma"/>
                <a:cs typeface="Calibri"/>
              </a:rPr>
              <a:t>Exposição nas Redes Sociais:</a:t>
            </a:r>
            <a:r>
              <a:rPr lang="pt-BR" sz="1200" dirty="0">
                <a:latin typeface="Calibri"/>
                <a:ea typeface="Tahoma"/>
                <a:cs typeface="Calibri"/>
              </a:rPr>
              <a:t> Aproveite a força do Instagram do @vegfestbrasil, com um post dedicado a destacar o seu patrocínio e a conexão com o público vegano.</a:t>
            </a:r>
            <a:endParaRPr lang="pt-BR" sz="1200" dirty="0"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pt-BR" sz="1200" b="1" dirty="0">
                <a:latin typeface="Calibri"/>
                <a:ea typeface="Tahoma"/>
                <a:cs typeface="Calibri"/>
              </a:rPr>
              <a:t>Alcance por E-mail:</a:t>
            </a:r>
            <a:r>
              <a:rPr lang="pt-BR" sz="1200" dirty="0">
                <a:latin typeface="Calibri"/>
                <a:ea typeface="Tahoma"/>
                <a:cs typeface="Calibri"/>
              </a:rPr>
              <a:t> Seu logo será incluído nos disparos de e-mail marketing sobre o evento, alcançando diretamente mais de 40.000 pessoas engajadas.</a:t>
            </a:r>
            <a:br>
              <a:rPr lang="en-US" dirty="0"/>
            </a:br>
            <a:endParaRPr lang="pt-BR" sz="1200"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pt-BR" sz="1200" b="1" dirty="0">
                <a:latin typeface="Calibri"/>
                <a:ea typeface="Tahoma"/>
                <a:cs typeface="Calibri"/>
              </a:rPr>
              <a:t>Ativação de Marca no Evento:</a:t>
            </a:r>
            <a:r>
              <a:rPr lang="pt-BR" sz="1200" dirty="0">
                <a:latin typeface="Calibri"/>
                <a:ea typeface="Tahoma"/>
                <a:cs typeface="Calibri"/>
              </a:rPr>
              <a:t> Uma oportunidade única para ativar sua marca diretamente durante o evento, criando experiências interativas e memoráveis para os participantes.</a:t>
            </a:r>
            <a:endParaRPr lang="pt-BR" sz="1200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pt-BR" sz="1200" b="1">
              <a:latin typeface="Calibri"/>
              <a:ea typeface="Tahoma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pt-BR" sz="1200" b="1">
              <a:solidFill>
                <a:srgbClr val="8FC74B"/>
              </a:solidFill>
              <a:latin typeface="Calibri"/>
              <a:cs typeface="Calibri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1ECCE78-3FC0-D1EF-D332-0D40764C1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7DF249C-91CD-EFA6-BF3D-AC64C7AEEBD6}"/>
              </a:ext>
            </a:extLst>
          </p:cNvPr>
          <p:cNvSpPr txBox="1"/>
          <p:nvPr/>
        </p:nvSpPr>
        <p:spPr>
          <a:xfrm>
            <a:off x="679235" y="3879455"/>
            <a:ext cx="453727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/>
              </a:rPr>
              <a:t>1 COTA</a:t>
            </a:r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3874BC75-9842-B362-2AF8-E2ED7AB15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4054" y="6319055"/>
            <a:ext cx="1903044" cy="430713"/>
          </a:xfrm>
          <a:prstGeom prst="rect">
            <a:avLst/>
          </a:prstGeom>
        </p:spPr>
      </p:pic>
      <p:pic>
        <p:nvPicPr>
          <p:cNvPr id="3" name="Imagem 2" descr="Grupo de pessoas posando para foto em frente a microfone&#10;&#10;O conteúdo gerado por IA pode estar incorreto.">
            <a:extLst>
              <a:ext uri="{FF2B5EF4-FFF2-40B4-BE49-F238E27FC236}">
                <a16:creationId xmlns:a16="http://schemas.microsoft.com/office/drawing/2014/main" id="{DC2E1EE4-78AA-70FE-2C90-15B6C23A3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107" y="1803368"/>
            <a:ext cx="2839112" cy="3912491"/>
          </a:xfrm>
          <a:prstGeom prst="rect">
            <a:avLst/>
          </a:prstGeom>
          <a:ln>
            <a:noFill/>
          </a:ln>
        </p:spPr>
      </p:pic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CE54BC1A-B1BE-0136-381F-056C3D1E32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5106" y="-94310"/>
            <a:ext cx="2770264" cy="165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7096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3568701" y="734880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417959" y="1563062"/>
            <a:ext cx="3879719" cy="4363124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 sz="2400">
              <a:latin typeface="Arial Black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3" y="2200047"/>
            <a:ext cx="4848728" cy="821905"/>
          </a:xfrm>
        </p:spPr>
        <p:txBody>
          <a:bodyPr>
            <a:no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/>
                <a:cs typeface="Arial"/>
              </a:rPr>
              <a:t>PATROCÍNIO</a:t>
            </a:r>
            <a:br>
              <a:rPr lang="pt-BR" sz="40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pt-BR" sz="4000" dirty="0">
                <a:solidFill>
                  <a:schemeClr val="bg1"/>
                </a:solidFill>
                <a:latin typeface="Arial"/>
                <a:cs typeface="Arial"/>
              </a:rPr>
              <a:t>OURO</a:t>
            </a:r>
            <a:br>
              <a:rPr lang="pt-BR" sz="4000" dirty="0">
                <a:latin typeface="Arial"/>
                <a:cs typeface="Arial"/>
              </a:rPr>
            </a:b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620939" y="3118299"/>
            <a:ext cx="4848728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/>
              </a:rPr>
              <a:t>BALADA</a:t>
            </a:r>
            <a:br>
              <a:rPr lang="pt-BR" sz="4000">
                <a:solidFill>
                  <a:schemeClr val="bg1"/>
                </a:solidFill>
                <a:latin typeface="Arial Black"/>
              </a:rPr>
            </a:br>
            <a:r>
              <a:rPr lang="pt-BR" sz="4000">
                <a:solidFill>
                  <a:schemeClr val="bg1"/>
                </a:solidFill>
                <a:latin typeface="Arial Black"/>
              </a:rPr>
              <a:t>VEGFEST</a:t>
            </a:r>
            <a:endParaRPr lang="pt-PT">
              <a:cs typeface="Calibri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60270B-57CC-A248-A299-146B17C8404E}"/>
              </a:ext>
            </a:extLst>
          </p:cNvPr>
          <p:cNvSpPr txBox="1"/>
          <p:nvPr/>
        </p:nvSpPr>
        <p:spPr>
          <a:xfrm>
            <a:off x="4750199" y="1023299"/>
            <a:ext cx="309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>
                <a:solidFill>
                  <a:srgbClr val="8FC74B"/>
                </a:solidFill>
                <a:latin typeface="Arial Black" panose="020B0A04020102020204" pitchFamily="34" charset="0"/>
              </a:rPr>
              <a:t>BENEFÍCIOS 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E2D843D-BB80-32A9-8A49-A81B9B4F29A8}"/>
              </a:ext>
            </a:extLst>
          </p:cNvPr>
          <p:cNvSpPr txBox="1"/>
          <p:nvPr/>
        </p:nvSpPr>
        <p:spPr>
          <a:xfrm>
            <a:off x="4538532" y="1573219"/>
            <a:ext cx="4098526" cy="45550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pt-BR" sz="1200" b="1" dirty="0">
                <a:latin typeface="Calibri"/>
                <a:ea typeface="Tahoma"/>
                <a:cs typeface="Calibri"/>
              </a:rPr>
              <a:t>Logo em Destaque: Tenha o logo da sua marca  em vários pontos de alta visibilidade, incluindo:</a:t>
            </a:r>
            <a:endParaRPr lang="pt-PT" sz="1200">
              <a:latin typeface="Calibri"/>
              <a:ea typeface="Tahoma"/>
              <a:cs typeface="Calibri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pt-BR" sz="1200">
                <a:latin typeface="Calibri"/>
                <a:ea typeface="Tahoma"/>
                <a:cs typeface="Calibri"/>
              </a:rPr>
              <a:t>Backdrop do palco, presente em todas as fotos </a:t>
            </a:r>
            <a:r>
              <a:rPr lang="pt-BR" sz="1200" dirty="0">
                <a:latin typeface="Calibri"/>
                <a:ea typeface="Tahoma"/>
                <a:cs typeface="Calibri"/>
              </a:rPr>
              <a:t>oficiais.</a:t>
            </a:r>
            <a:endParaRPr lang="pt-BR" sz="1200">
              <a:latin typeface="Calibri"/>
              <a:ea typeface="Tahoma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>
                <a:latin typeface="Calibri"/>
                <a:ea typeface="Tahoma"/>
                <a:cs typeface="Calibri"/>
              </a:rPr>
              <a:t>Logo </a:t>
            </a:r>
            <a:r>
              <a:rPr lang="pt-BR" sz="1200" b="1">
                <a:latin typeface="Calibri"/>
                <a:ea typeface="Tahoma"/>
                <a:cs typeface="Calibri"/>
              </a:rPr>
              <a:t>inserido no banner aéreo (</a:t>
            </a:r>
            <a:r>
              <a:rPr lang="pt-BR" sz="1200" b="1">
                <a:latin typeface="Calibri"/>
                <a:ea typeface="Calibri"/>
                <a:cs typeface="Calibri"/>
              </a:rPr>
              <a:t>não-exclusivo), estrategicamente posicionado). </a:t>
            </a:r>
            <a:endParaRPr lang="pt-BR" sz="120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pt-BR" sz="1400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pt-BR" sz="1200" b="1" dirty="0">
                <a:latin typeface="Calibri"/>
                <a:ea typeface="Tahoma"/>
                <a:cs typeface="Calibri"/>
              </a:rPr>
              <a:t>Presença de Marca no Palco: </a:t>
            </a:r>
            <a:r>
              <a:rPr lang="pt-BR" sz="1200" dirty="0">
                <a:latin typeface="Calibri"/>
                <a:ea typeface="Tahoma"/>
                <a:cs typeface="Calibri"/>
              </a:rPr>
              <a:t>O nome da sua empresa será mencionado diretamente no palco, e haverá um agradecimento especial, criando uma associação positiva e memorável para todos os presentes.</a:t>
            </a:r>
            <a:endParaRPr lang="en-US" sz="1200">
              <a:latin typeface="Calibri"/>
              <a:ea typeface="Tahoma"/>
              <a:cs typeface="Calibri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pt-BR" sz="1200" dirty="0">
              <a:latin typeface="Calibri"/>
              <a:ea typeface="Tahoma"/>
              <a:cs typeface="Calibri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pt-BR" sz="1200" b="1" dirty="0">
                <a:latin typeface="Calibri"/>
                <a:ea typeface="Tahoma"/>
                <a:cs typeface="Calibri"/>
              </a:rPr>
              <a:t>Exposição nas Redes Sociais: </a:t>
            </a:r>
            <a:r>
              <a:rPr lang="pt-BR" sz="1200" dirty="0">
                <a:latin typeface="Calibri"/>
                <a:ea typeface="Tahoma"/>
                <a:cs typeface="Calibri"/>
              </a:rPr>
              <a:t>Aproveite a força do Instagram do @vegfestbrasil, com um post dedicado a destacar o seu patrocínio e a conexão com o público.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pt-BR" sz="1200" dirty="0">
              <a:latin typeface="Calibri"/>
              <a:ea typeface="Tahoma"/>
              <a:cs typeface="Calibri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pt-BR" sz="1200" b="1" dirty="0">
                <a:latin typeface="Calibri"/>
                <a:ea typeface="Tahoma"/>
                <a:cs typeface="Calibri"/>
              </a:rPr>
              <a:t>Alcance por E-mail: </a:t>
            </a:r>
            <a:r>
              <a:rPr lang="pt-BR" sz="1200" dirty="0">
                <a:latin typeface="Calibri"/>
                <a:ea typeface="Tahoma"/>
                <a:cs typeface="Calibri"/>
              </a:rPr>
              <a:t>Seu logo será incluído nos disparos de e-mail marketing sobre o evento, alcançando diretamente mais de 40.000 pessoas engajadas.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pt-BR" sz="1200" dirty="0">
              <a:latin typeface="Calibri"/>
              <a:ea typeface="Tahoma"/>
              <a:cs typeface="Calibri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pt-BR" sz="1200" b="1" dirty="0">
                <a:latin typeface="Calibri"/>
                <a:ea typeface="Tahoma"/>
                <a:cs typeface="Calibri"/>
              </a:rPr>
              <a:t>Ativação de Marca no Evento: </a:t>
            </a:r>
            <a:r>
              <a:rPr lang="pt-BR" sz="1200" dirty="0">
                <a:latin typeface="Calibri"/>
                <a:ea typeface="Tahoma"/>
                <a:cs typeface="Calibri"/>
              </a:rPr>
              <a:t>Uma oportunidade única para ativar sua marca diretamente durante o evento, criando experiências interativas e memoráveis para os participantes.</a:t>
            </a:r>
            <a:endParaRPr lang="pt-BR" sz="12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>
              <a:latin typeface="Calibri"/>
              <a:ea typeface="Tahoma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79C7FAF-7651-3EC6-F0DF-815820459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E8F6AC7-EEC2-A899-387C-2AFC5D385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CDCB511-79A2-5F3B-DC17-CC3F897EFFAE}"/>
              </a:ext>
            </a:extLst>
          </p:cNvPr>
          <p:cNvSpPr txBox="1"/>
          <p:nvPr/>
        </p:nvSpPr>
        <p:spPr>
          <a:xfrm>
            <a:off x="750266" y="4628289"/>
            <a:ext cx="256295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/>
                <a:cs typeface="Calibri"/>
              </a:rPr>
              <a:t>4 COTAS</a:t>
            </a:r>
            <a:endParaRPr lang="pt-PT" sz="2400">
              <a:solidFill>
                <a:srgbClr val="000000"/>
              </a:solidFill>
              <a:latin typeface="Arial Black"/>
              <a:cs typeface="Calibri"/>
            </a:endParaRPr>
          </a:p>
          <a:p>
            <a:endParaRPr lang="pt-PT" sz="2400" b="1">
              <a:solidFill>
                <a:srgbClr val="FDB92E"/>
              </a:solidFill>
              <a:latin typeface="Arial Black"/>
              <a:cs typeface="Calibri"/>
            </a:endParaRPr>
          </a:p>
        </p:txBody>
      </p:sp>
      <p:pic>
        <p:nvPicPr>
          <p:cNvPr id="12" name="Imagem 11" descr="Grupo de pessoas olhando para a câmera&#10;&#10;O conteúdo gerado por IA pode estar incorreto.">
            <a:extLst>
              <a:ext uri="{FF2B5EF4-FFF2-40B4-BE49-F238E27FC236}">
                <a16:creationId xmlns:a16="http://schemas.microsoft.com/office/drawing/2014/main" id="{BBBE1395-B5FF-0E87-B29F-5CB9D08B3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718" y="1791350"/>
            <a:ext cx="2883327" cy="397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98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4C8826C-CC26-4C1A-BE9E-5A83827B6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8" y="6073403"/>
            <a:ext cx="1787125" cy="289485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649E925E-03DB-19C1-C02C-EE643D59D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44" y="1757862"/>
            <a:ext cx="2107666" cy="1354322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5E371E8C-51CA-D678-AF35-AC31EB7B7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52" y="3933803"/>
            <a:ext cx="2107665" cy="1354322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995B2AA4-D2DD-42D5-E63E-7B127CBED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98" y="3937068"/>
            <a:ext cx="2139628" cy="1374861"/>
          </a:xfrm>
          <a:prstGeom prst="rect">
            <a:avLst/>
          </a:prstGeom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1CBE30AC-8F4C-4958-4AEC-DA199909E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70" y="3939943"/>
            <a:ext cx="2088555" cy="1342042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FAF54D79-3025-9B4C-80C8-9144F585F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46" y="3939943"/>
            <a:ext cx="2130684" cy="1369113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999E2CF4-0F81-F437-8E21-19B98D7BCE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52" y="1761293"/>
            <a:ext cx="2107666" cy="1354323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1B361C3B-2BCF-C287-47C1-E256C94A13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261" y="1738085"/>
            <a:ext cx="2107665" cy="1354322"/>
          </a:xfrm>
          <a:prstGeom prst="rect">
            <a:avLst/>
          </a:prstGeom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id="{1066ECD4-7294-7F2A-C6BC-31FF6D1573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871" y="1768195"/>
            <a:ext cx="2088314" cy="1341888"/>
          </a:xfrm>
          <a:prstGeom prst="rect">
            <a:avLst/>
          </a:prstGeom>
        </p:spPr>
      </p:pic>
      <p:sp>
        <p:nvSpPr>
          <p:cNvPr id="46" name="Retângulo 45">
            <a:extLst>
              <a:ext uri="{FF2B5EF4-FFF2-40B4-BE49-F238E27FC236}">
                <a16:creationId xmlns:a16="http://schemas.microsoft.com/office/drawing/2014/main" id="{C4C5207F-90EB-2522-D2B7-0A145911CBE9}"/>
              </a:ext>
            </a:extLst>
          </p:cNvPr>
          <p:cNvSpPr/>
          <p:nvPr/>
        </p:nvSpPr>
        <p:spPr>
          <a:xfrm>
            <a:off x="1789957" y="1530069"/>
            <a:ext cx="1535039" cy="42848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356DCD56-E895-6481-7ECE-9FDB563C7F0E}"/>
              </a:ext>
            </a:extLst>
          </p:cNvPr>
          <p:cNvSpPr txBox="1">
            <a:spLocks/>
          </p:cNvSpPr>
          <p:nvPr/>
        </p:nvSpPr>
        <p:spPr>
          <a:xfrm>
            <a:off x="1707975" y="1599614"/>
            <a:ext cx="1677759" cy="3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CORDÃO DE CRACHÁ</a:t>
            </a: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EF6BCD2D-77C6-72B3-E1CC-2DE8DBAF93B5}"/>
              </a:ext>
            </a:extLst>
          </p:cNvPr>
          <p:cNvSpPr/>
          <p:nvPr/>
        </p:nvSpPr>
        <p:spPr>
          <a:xfrm>
            <a:off x="4167601" y="1491456"/>
            <a:ext cx="1535039" cy="4284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7" name="Título 1">
            <a:extLst>
              <a:ext uri="{FF2B5EF4-FFF2-40B4-BE49-F238E27FC236}">
                <a16:creationId xmlns:a16="http://schemas.microsoft.com/office/drawing/2014/main" id="{760E446F-31E2-F01F-7549-11C44B5FFD1A}"/>
              </a:ext>
            </a:extLst>
          </p:cNvPr>
          <p:cNvSpPr txBox="1">
            <a:spLocks/>
          </p:cNvSpPr>
          <p:nvPr/>
        </p:nvSpPr>
        <p:spPr>
          <a:xfrm>
            <a:off x="4091311" y="1548243"/>
            <a:ext cx="1677759" cy="3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BANNER AÉREO</a:t>
            </a:r>
          </a:p>
        </p:txBody>
      </p:sp>
      <p:sp>
        <p:nvSpPr>
          <p:cNvPr id="78" name="Retângulo 77">
            <a:extLst>
              <a:ext uri="{FF2B5EF4-FFF2-40B4-BE49-F238E27FC236}">
                <a16:creationId xmlns:a16="http://schemas.microsoft.com/office/drawing/2014/main" id="{9951DA4A-1B00-BE97-829F-2F758DB3A57A}"/>
              </a:ext>
            </a:extLst>
          </p:cNvPr>
          <p:cNvSpPr/>
          <p:nvPr/>
        </p:nvSpPr>
        <p:spPr>
          <a:xfrm>
            <a:off x="6635377" y="1491456"/>
            <a:ext cx="1535039" cy="428487"/>
          </a:xfrm>
          <a:prstGeom prst="rect">
            <a:avLst/>
          </a:prstGeom>
          <a:solidFill>
            <a:srgbClr val="F79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9" name="Título 1">
            <a:extLst>
              <a:ext uri="{FF2B5EF4-FFF2-40B4-BE49-F238E27FC236}">
                <a16:creationId xmlns:a16="http://schemas.microsoft.com/office/drawing/2014/main" id="{E238F347-FA1F-FD09-6E9B-1DD5E5EBFC34}"/>
              </a:ext>
            </a:extLst>
          </p:cNvPr>
          <p:cNvSpPr txBox="1">
            <a:spLocks/>
          </p:cNvSpPr>
          <p:nvPr/>
        </p:nvSpPr>
        <p:spPr>
          <a:xfrm>
            <a:off x="6559087" y="1548243"/>
            <a:ext cx="1677759" cy="3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ADESIVO DE CHÃO</a:t>
            </a:r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B2E97589-25A4-428F-1E1A-8F691E362968}"/>
              </a:ext>
            </a:extLst>
          </p:cNvPr>
          <p:cNvSpPr/>
          <p:nvPr/>
        </p:nvSpPr>
        <p:spPr>
          <a:xfrm>
            <a:off x="9128457" y="1491456"/>
            <a:ext cx="1535039" cy="428487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81" name="Título 1">
            <a:extLst>
              <a:ext uri="{FF2B5EF4-FFF2-40B4-BE49-F238E27FC236}">
                <a16:creationId xmlns:a16="http://schemas.microsoft.com/office/drawing/2014/main" id="{ABCD110E-C03C-8F51-EA27-68EC34C8909F}"/>
              </a:ext>
            </a:extLst>
          </p:cNvPr>
          <p:cNvSpPr txBox="1">
            <a:spLocks/>
          </p:cNvSpPr>
          <p:nvPr/>
        </p:nvSpPr>
        <p:spPr>
          <a:xfrm>
            <a:off x="9055773" y="1501143"/>
            <a:ext cx="1677759" cy="3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E-MAIL MARKETING</a:t>
            </a:r>
          </a:p>
        </p:txBody>
      </p:sp>
      <p:sp>
        <p:nvSpPr>
          <p:cNvPr id="82" name="Título 1">
            <a:extLst>
              <a:ext uri="{FF2B5EF4-FFF2-40B4-BE49-F238E27FC236}">
                <a16:creationId xmlns:a16="http://schemas.microsoft.com/office/drawing/2014/main" id="{8EA82D83-8533-5D4A-8970-034BF2175804}"/>
              </a:ext>
            </a:extLst>
          </p:cNvPr>
          <p:cNvSpPr txBox="1">
            <a:spLocks/>
          </p:cNvSpPr>
          <p:nvPr/>
        </p:nvSpPr>
        <p:spPr>
          <a:xfrm>
            <a:off x="9057096" y="1680821"/>
            <a:ext cx="1677759" cy="189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EXCLUSIVO</a:t>
            </a: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32E4E77C-717E-A757-128A-141F32535027}"/>
              </a:ext>
            </a:extLst>
          </p:cNvPr>
          <p:cNvSpPr/>
          <p:nvPr/>
        </p:nvSpPr>
        <p:spPr>
          <a:xfrm>
            <a:off x="1789957" y="3701732"/>
            <a:ext cx="1535039" cy="42848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C17F50E2-F3EA-8F55-A935-CD8AA52DD78F}"/>
              </a:ext>
            </a:extLst>
          </p:cNvPr>
          <p:cNvSpPr/>
          <p:nvPr/>
        </p:nvSpPr>
        <p:spPr>
          <a:xfrm>
            <a:off x="4167601" y="3663119"/>
            <a:ext cx="1535039" cy="4284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98" name="Retângulo 97">
            <a:extLst>
              <a:ext uri="{FF2B5EF4-FFF2-40B4-BE49-F238E27FC236}">
                <a16:creationId xmlns:a16="http://schemas.microsoft.com/office/drawing/2014/main" id="{A705B51D-08D4-B2DA-E9D5-447340EA716B}"/>
              </a:ext>
            </a:extLst>
          </p:cNvPr>
          <p:cNvSpPr/>
          <p:nvPr/>
        </p:nvSpPr>
        <p:spPr>
          <a:xfrm>
            <a:off x="9128457" y="3663119"/>
            <a:ext cx="1535039" cy="428487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99" name="Título 1">
            <a:extLst>
              <a:ext uri="{FF2B5EF4-FFF2-40B4-BE49-F238E27FC236}">
                <a16:creationId xmlns:a16="http://schemas.microsoft.com/office/drawing/2014/main" id="{19FAC137-F10B-78FE-1D89-8813FE47A85B}"/>
              </a:ext>
            </a:extLst>
          </p:cNvPr>
          <p:cNvSpPr txBox="1">
            <a:spLocks/>
          </p:cNvSpPr>
          <p:nvPr/>
        </p:nvSpPr>
        <p:spPr>
          <a:xfrm>
            <a:off x="9055773" y="3672806"/>
            <a:ext cx="1677759" cy="3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KIT</a:t>
            </a:r>
          </a:p>
        </p:txBody>
      </p:sp>
      <p:sp>
        <p:nvSpPr>
          <p:cNvPr id="100" name="Título 1">
            <a:extLst>
              <a:ext uri="{FF2B5EF4-FFF2-40B4-BE49-F238E27FC236}">
                <a16:creationId xmlns:a16="http://schemas.microsoft.com/office/drawing/2014/main" id="{A9FE15C5-7EA1-6320-21FA-CD1D793921FD}"/>
              </a:ext>
            </a:extLst>
          </p:cNvPr>
          <p:cNvSpPr txBox="1">
            <a:spLocks/>
          </p:cNvSpPr>
          <p:nvPr/>
        </p:nvSpPr>
        <p:spPr>
          <a:xfrm>
            <a:off x="9057096" y="3852484"/>
            <a:ext cx="1677759" cy="189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VISIBILIDADE</a:t>
            </a:r>
          </a:p>
        </p:txBody>
      </p:sp>
      <p:sp>
        <p:nvSpPr>
          <p:cNvPr id="101" name="Título 1">
            <a:extLst>
              <a:ext uri="{FF2B5EF4-FFF2-40B4-BE49-F238E27FC236}">
                <a16:creationId xmlns:a16="http://schemas.microsoft.com/office/drawing/2014/main" id="{93903BEB-C2B7-7692-0F4F-3F5763DD5F2F}"/>
              </a:ext>
            </a:extLst>
          </p:cNvPr>
          <p:cNvSpPr txBox="1">
            <a:spLocks/>
          </p:cNvSpPr>
          <p:nvPr/>
        </p:nvSpPr>
        <p:spPr>
          <a:xfrm>
            <a:off x="1736972" y="3727511"/>
            <a:ext cx="1677759" cy="3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STORIES</a:t>
            </a:r>
          </a:p>
        </p:txBody>
      </p:sp>
      <p:sp>
        <p:nvSpPr>
          <p:cNvPr id="102" name="Título 1">
            <a:extLst>
              <a:ext uri="{FF2B5EF4-FFF2-40B4-BE49-F238E27FC236}">
                <a16:creationId xmlns:a16="http://schemas.microsoft.com/office/drawing/2014/main" id="{3598EA3D-23D2-46CD-F211-3D003F551B66}"/>
              </a:ext>
            </a:extLst>
          </p:cNvPr>
          <p:cNvSpPr txBox="1">
            <a:spLocks/>
          </p:cNvSpPr>
          <p:nvPr/>
        </p:nvSpPr>
        <p:spPr>
          <a:xfrm>
            <a:off x="1738295" y="3907189"/>
            <a:ext cx="1677759" cy="189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INSTAGRAM</a:t>
            </a:r>
          </a:p>
        </p:txBody>
      </p:sp>
      <p:sp>
        <p:nvSpPr>
          <p:cNvPr id="103" name="Título 1">
            <a:extLst>
              <a:ext uri="{FF2B5EF4-FFF2-40B4-BE49-F238E27FC236}">
                <a16:creationId xmlns:a16="http://schemas.microsoft.com/office/drawing/2014/main" id="{1E568058-7606-D0AC-C177-62C578541BFC}"/>
              </a:ext>
            </a:extLst>
          </p:cNvPr>
          <p:cNvSpPr txBox="1">
            <a:spLocks/>
          </p:cNvSpPr>
          <p:nvPr/>
        </p:nvSpPr>
        <p:spPr>
          <a:xfrm>
            <a:off x="4078567" y="3727511"/>
            <a:ext cx="1677759" cy="246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POST FEED</a:t>
            </a:r>
          </a:p>
        </p:txBody>
      </p:sp>
      <p:sp>
        <p:nvSpPr>
          <p:cNvPr id="105" name="Título 1">
            <a:extLst>
              <a:ext uri="{FF2B5EF4-FFF2-40B4-BE49-F238E27FC236}">
                <a16:creationId xmlns:a16="http://schemas.microsoft.com/office/drawing/2014/main" id="{3E277EA8-E578-6D37-52E7-CBAA6C558A70}"/>
              </a:ext>
            </a:extLst>
          </p:cNvPr>
          <p:cNvSpPr txBox="1">
            <a:spLocks/>
          </p:cNvSpPr>
          <p:nvPr/>
        </p:nvSpPr>
        <p:spPr>
          <a:xfrm>
            <a:off x="6599811" y="3727511"/>
            <a:ext cx="1677759" cy="3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STORIES</a:t>
            </a:r>
          </a:p>
        </p:txBody>
      </p:sp>
      <p:sp>
        <p:nvSpPr>
          <p:cNvPr id="107" name="Título 1">
            <a:extLst>
              <a:ext uri="{FF2B5EF4-FFF2-40B4-BE49-F238E27FC236}">
                <a16:creationId xmlns:a16="http://schemas.microsoft.com/office/drawing/2014/main" id="{0C583BEE-98B3-0312-33FC-F0D1E1FA795A}"/>
              </a:ext>
            </a:extLst>
          </p:cNvPr>
          <p:cNvSpPr txBox="1">
            <a:spLocks/>
          </p:cNvSpPr>
          <p:nvPr/>
        </p:nvSpPr>
        <p:spPr>
          <a:xfrm>
            <a:off x="4078566" y="3850687"/>
            <a:ext cx="1677759" cy="246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INSTAGRAM</a:t>
            </a:r>
          </a:p>
        </p:txBody>
      </p:sp>
      <p:sp>
        <p:nvSpPr>
          <p:cNvPr id="108" name="Retângulo 107">
            <a:extLst>
              <a:ext uri="{FF2B5EF4-FFF2-40B4-BE49-F238E27FC236}">
                <a16:creationId xmlns:a16="http://schemas.microsoft.com/office/drawing/2014/main" id="{D7CC1D03-BAB4-D5B4-5A55-908F4AFC1294}"/>
              </a:ext>
            </a:extLst>
          </p:cNvPr>
          <p:cNvSpPr/>
          <p:nvPr/>
        </p:nvSpPr>
        <p:spPr>
          <a:xfrm>
            <a:off x="6608614" y="3663119"/>
            <a:ext cx="1535039" cy="428487"/>
          </a:xfrm>
          <a:prstGeom prst="rect">
            <a:avLst/>
          </a:prstGeom>
          <a:solidFill>
            <a:srgbClr val="F79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09" name="Título 1">
            <a:extLst>
              <a:ext uri="{FF2B5EF4-FFF2-40B4-BE49-F238E27FC236}">
                <a16:creationId xmlns:a16="http://schemas.microsoft.com/office/drawing/2014/main" id="{5EB5688B-5937-2540-216A-ACBC9B5FD60C}"/>
              </a:ext>
            </a:extLst>
          </p:cNvPr>
          <p:cNvSpPr txBox="1">
            <a:spLocks/>
          </p:cNvSpPr>
          <p:nvPr/>
        </p:nvSpPr>
        <p:spPr>
          <a:xfrm>
            <a:off x="6519580" y="3727511"/>
            <a:ext cx="1677759" cy="246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REELS</a:t>
            </a:r>
          </a:p>
        </p:txBody>
      </p:sp>
      <p:sp>
        <p:nvSpPr>
          <p:cNvPr id="110" name="Título 1">
            <a:extLst>
              <a:ext uri="{FF2B5EF4-FFF2-40B4-BE49-F238E27FC236}">
                <a16:creationId xmlns:a16="http://schemas.microsoft.com/office/drawing/2014/main" id="{CB69E2A2-4105-0465-761D-F7565E39CA26}"/>
              </a:ext>
            </a:extLst>
          </p:cNvPr>
          <p:cNvSpPr txBox="1">
            <a:spLocks/>
          </p:cNvSpPr>
          <p:nvPr/>
        </p:nvSpPr>
        <p:spPr>
          <a:xfrm>
            <a:off x="6519579" y="3850687"/>
            <a:ext cx="1677759" cy="246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INSTAGRAM</a:t>
            </a:r>
          </a:p>
        </p:txBody>
      </p:sp>
      <p:pic>
        <p:nvPicPr>
          <p:cNvPr id="113" name="Imagem 112">
            <a:extLst>
              <a:ext uri="{FF2B5EF4-FFF2-40B4-BE49-F238E27FC236}">
                <a16:creationId xmlns:a16="http://schemas.microsoft.com/office/drawing/2014/main" id="{BC50699E-6728-A719-30EF-BB60AAD3AE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sp>
        <p:nvSpPr>
          <p:cNvPr id="115" name="Título 1">
            <a:extLst>
              <a:ext uri="{FF2B5EF4-FFF2-40B4-BE49-F238E27FC236}">
                <a16:creationId xmlns:a16="http://schemas.microsoft.com/office/drawing/2014/main" id="{0EEF4B4F-8434-ED46-8051-729AA57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548" y="-4373"/>
            <a:ext cx="10658475" cy="895350"/>
          </a:xfrm>
        </p:spPr>
        <p:txBody>
          <a:bodyPr>
            <a:noAutofit/>
          </a:bodyPr>
          <a:lstStyle/>
          <a:p>
            <a:r>
              <a:rPr lang="pt-BR" sz="8000">
                <a:solidFill>
                  <a:srgbClr val="E8E9EA"/>
                </a:solidFill>
                <a:latin typeface="Arial Black" panose="020B0A04020102020204" pitchFamily="34" charset="0"/>
              </a:rPr>
              <a:t>MERCHANDISING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01CE44F-8416-7678-EEBC-9F259A1D53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7216" y="6265270"/>
            <a:ext cx="1729838" cy="4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61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0A238-37B2-6F17-5433-968DC48C9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7F450D9C-FE97-C89D-F7F2-D98FCC8D5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617" y="5072870"/>
            <a:ext cx="5647395" cy="151535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2D1F804-CE9F-AE3B-693A-3FCDA8C41919}"/>
              </a:ext>
            </a:extLst>
          </p:cNvPr>
          <p:cNvSpPr txBox="1">
            <a:spLocks/>
          </p:cNvSpPr>
          <p:nvPr/>
        </p:nvSpPr>
        <p:spPr>
          <a:xfrm>
            <a:off x="1072904" y="2867718"/>
            <a:ext cx="10045700" cy="2104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GARANTA AGORA A</a:t>
            </a:r>
            <a:endParaRPr lang="pt-BR" dirty="0">
              <a:solidFill>
                <a:schemeClr val="bg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pPr algn="ctr">
              <a:lnSpc>
                <a:spcPct val="120000"/>
              </a:lnSpc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SUA PARTICIPAÇÃO!</a:t>
            </a:r>
            <a:endParaRPr lang="pt-BR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ctr">
              <a:lnSpc>
                <a:spcPct val="120000"/>
              </a:lnSpc>
            </a:pPr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Calibri"/>
              </a:rPr>
              <a:t>Kelly Vieira</a:t>
            </a:r>
          </a:p>
          <a:p>
            <a:pPr algn="ctr">
              <a:lnSpc>
                <a:spcPct val="120000"/>
              </a:lnSpc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 Light"/>
                <a:cs typeface="Calibri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kelly.vieira@francal.com.br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 Light"/>
                <a:cs typeface="Calibri Light"/>
              </a:rPr>
              <a:t> |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(11) 93962-708311 - 97337-3863</a:t>
            </a:r>
            <a:endParaRPr lang="pt-BR" sz="2000" dirty="0">
              <a:solidFill>
                <a:schemeClr val="bg1"/>
              </a:solidFill>
              <a:latin typeface="Arial"/>
              <a:ea typeface="Calibri Light"/>
              <a:cs typeface="Calibri Ligh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BD84099-0511-4589-1B9A-BBFD9D8A69F0}"/>
              </a:ext>
            </a:extLst>
          </p:cNvPr>
          <p:cNvSpPr txBox="1"/>
          <p:nvPr/>
        </p:nvSpPr>
        <p:spPr>
          <a:xfrm>
            <a:off x="1492006" y="6250329"/>
            <a:ext cx="1801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>
                <a:latin typeface="+mn-lt"/>
              </a:rPr>
              <a:t>@vegfestbrasil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18E99A6-15CC-B43E-EE6F-9F2C2AABC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4" y="6282271"/>
            <a:ext cx="1024130" cy="249937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1A89F058-E9D7-CD85-6B1D-B3CFF85ED0CF}"/>
              </a:ext>
            </a:extLst>
          </p:cNvPr>
          <p:cNvSpPr/>
          <p:nvPr/>
        </p:nvSpPr>
        <p:spPr>
          <a:xfrm>
            <a:off x="9283700" y="-36208"/>
            <a:ext cx="2949388" cy="420337"/>
          </a:xfrm>
          <a:prstGeom prst="rect">
            <a:avLst/>
          </a:prstGeom>
          <a:solidFill>
            <a:srgbClr val="92C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8AB698-76EF-C8B0-AD3C-0B7FDCFA41C0}"/>
              </a:ext>
            </a:extLst>
          </p:cNvPr>
          <p:cNvSpPr txBox="1"/>
          <p:nvPr/>
        </p:nvSpPr>
        <p:spPr>
          <a:xfrm>
            <a:off x="9437991" y="36013"/>
            <a:ext cx="2640806" cy="30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chemeClr val="bg1"/>
                </a:solidFill>
                <a:latin typeface="Arial Black" panose="020B0A04020102020204" pitchFamily="34" charset="0"/>
              </a:rPr>
              <a:t>WWW.VEGFEST.COM.BR</a:t>
            </a:r>
          </a:p>
        </p:txBody>
      </p:sp>
    </p:spTree>
    <p:extLst>
      <p:ext uri="{BB962C8B-B14F-4D97-AF65-F5344CB8AC3E}">
        <p14:creationId xmlns:p14="http://schemas.microsoft.com/office/powerpoint/2010/main" val="3952244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742F1CA-F22E-8372-06A6-8DC0BB30B941}"/>
              </a:ext>
            </a:extLst>
          </p:cNvPr>
          <p:cNvSpPr/>
          <p:nvPr/>
        </p:nvSpPr>
        <p:spPr>
          <a:xfrm>
            <a:off x="6313258" y="1355960"/>
            <a:ext cx="5111885" cy="4367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66E547A-FF94-E327-5C4D-D9C0EB41D572}"/>
              </a:ext>
            </a:extLst>
          </p:cNvPr>
          <p:cNvSpPr/>
          <p:nvPr/>
        </p:nvSpPr>
        <p:spPr>
          <a:xfrm>
            <a:off x="7385869" y="936301"/>
            <a:ext cx="4406630" cy="1046798"/>
          </a:xfrm>
          <a:prstGeom prst="rect">
            <a:avLst/>
          </a:prstGeom>
          <a:solidFill>
            <a:srgbClr val="92C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4451182-554C-B1AA-2544-C180DB003726}"/>
              </a:ext>
            </a:extLst>
          </p:cNvPr>
          <p:cNvSpPr/>
          <p:nvPr/>
        </p:nvSpPr>
        <p:spPr>
          <a:xfrm>
            <a:off x="828469" y="1721795"/>
            <a:ext cx="5111885" cy="4367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6826398-7C9F-3BE5-5ABA-F58C7ED1B71F}"/>
              </a:ext>
            </a:extLst>
          </p:cNvPr>
          <p:cNvSpPr/>
          <p:nvPr/>
        </p:nvSpPr>
        <p:spPr>
          <a:xfrm>
            <a:off x="455565" y="1503369"/>
            <a:ext cx="4406630" cy="1065182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AD91695-7BB9-9E52-511C-FDF6C6D0129E}"/>
              </a:ext>
            </a:extLst>
          </p:cNvPr>
          <p:cNvSpPr txBox="1"/>
          <p:nvPr/>
        </p:nvSpPr>
        <p:spPr>
          <a:xfrm>
            <a:off x="1107936" y="2972834"/>
            <a:ext cx="4552950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600" b="1">
                <a:cs typeface="Arial"/>
              </a:rPr>
              <a:t>Promotora do </a:t>
            </a:r>
            <a:r>
              <a:rPr lang="pt-BR" sz="1600" b="1" err="1">
                <a:cs typeface="Arial"/>
              </a:rPr>
              <a:t>Vegfest</a:t>
            </a:r>
            <a:r>
              <a:rPr lang="pt-BR" sz="1600">
                <a:cs typeface="Arial"/>
              </a:rPr>
              <a:t>, a Francal é um dos principais players do mercado de feiras de negócios, com capital 100% nacional, contribui não só para o desenvolvimento econômico e social dos 15 diferentes setores em que atua, como também movimenta a economia dos locais onde realiza seus eventos. Com mais de cinco décadas de atuação, é referência no Brasil e reconhecida no exterior</a:t>
            </a:r>
            <a:r>
              <a:rPr lang="pt-BR" sz="1600">
                <a:latin typeface="Arial"/>
                <a:cs typeface="Arial"/>
              </a:rPr>
              <a:t>.</a:t>
            </a:r>
          </a:p>
          <a:p>
            <a:endParaRPr 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>
                <a:latin typeface="Arial Black"/>
                <a:cs typeface="Arial"/>
              </a:rPr>
              <a:t>www.francal.com.br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37BEE25-1428-06E6-9CE3-35C245BEC0B7}"/>
              </a:ext>
            </a:extLst>
          </p:cNvPr>
          <p:cNvSpPr txBox="1"/>
          <p:nvPr/>
        </p:nvSpPr>
        <p:spPr>
          <a:xfrm>
            <a:off x="6734800" y="2661414"/>
            <a:ext cx="4349264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pt-BR" sz="1600">
                <a:cs typeface="Arial"/>
              </a:rPr>
              <a:t>A Sociedade Vegetariana Brasileira (SVB), </a:t>
            </a:r>
            <a:r>
              <a:rPr lang="pt-BR" sz="1600" b="1">
                <a:cs typeface="Arial"/>
              </a:rPr>
              <a:t>organizadora e idealizadora do </a:t>
            </a:r>
            <a:r>
              <a:rPr lang="pt-BR" sz="1600" b="1" err="1">
                <a:cs typeface="Arial"/>
              </a:rPr>
              <a:t>Vegfest</a:t>
            </a:r>
            <a:r>
              <a:rPr lang="pt-BR" sz="1600">
                <a:cs typeface="Arial"/>
              </a:rPr>
              <a:t>, é uma organização sem fins lucrativos que promove a alimentação vegana como uma escolha ética, saudável, sustentável e socialmente justa. Realiza a conscientização sobre os benefícios do vegetarianismo e trabalha para aumentar o acesso da população a produtos e serviços veganos. </a:t>
            </a:r>
          </a:p>
          <a:p>
            <a:endParaRPr 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600" b="1">
                <a:latin typeface="Arial Black"/>
              </a:rPr>
              <a:t>www.svb.org.br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9410852-8699-B937-FA02-45CF16BCD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1" r="57943"/>
          <a:stretch/>
        </p:blipFill>
        <p:spPr>
          <a:xfrm>
            <a:off x="8584690" y="934071"/>
            <a:ext cx="2370945" cy="798762"/>
          </a:xfrm>
          <a:prstGeom prst="rect">
            <a:avLst/>
          </a:prstGeom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BBDC04E-4579-F5E6-EDDA-0A0B85E71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39" y="580394"/>
            <a:ext cx="1787125" cy="28948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B427969-65AB-DD38-DD14-F5E9CCE3B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901AE81-ACF6-5237-38AB-4C73B8AC5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216" y="6265270"/>
            <a:ext cx="1729838" cy="410544"/>
          </a:xfrm>
          <a:prstGeom prst="rect">
            <a:avLst/>
          </a:prstGeom>
        </p:spPr>
      </p:pic>
      <p:pic>
        <p:nvPicPr>
          <p:cNvPr id="2" name="Imagem 1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D95F4507-B217-30D6-34D3-758D88CF6C0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858" r="273" b="29080"/>
          <a:stretch>
            <a:fillRect/>
          </a:stretch>
        </p:blipFill>
        <p:spPr>
          <a:xfrm>
            <a:off x="594200" y="655660"/>
            <a:ext cx="4022335" cy="1983171"/>
          </a:xfrm>
          <a:prstGeom prst="rect">
            <a:avLst/>
          </a:prstGeom>
          <a:ln>
            <a:noFill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BCB9824-E32E-7068-4B94-1BC4FC204093}"/>
              </a:ext>
            </a:extLst>
          </p:cNvPr>
          <p:cNvSpPr txBox="1"/>
          <p:nvPr/>
        </p:nvSpPr>
        <p:spPr>
          <a:xfrm>
            <a:off x="6541184" y="493296"/>
            <a:ext cx="609600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dirty="0">
                <a:latin typeface="Arial"/>
                <a:cs typeface="Arial"/>
              </a:rPr>
              <a:t>Realização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0F81808-08CC-57F3-E158-729922577EB2}"/>
              </a:ext>
            </a:extLst>
          </p:cNvPr>
          <p:cNvSpPr txBox="1"/>
          <p:nvPr/>
        </p:nvSpPr>
        <p:spPr>
          <a:xfrm>
            <a:off x="-319047" y="10903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pt-BR" sz="1800">
                <a:latin typeface="Arial" panose="020B0604020202020204" pitchFamily="34" charset="0"/>
                <a:cs typeface="Arial" panose="020B0604020202020204" pitchFamily="34" charset="0"/>
              </a:rPr>
              <a:t>Promoção</a:t>
            </a:r>
          </a:p>
        </p:txBody>
      </p:sp>
    </p:spTree>
    <p:extLst>
      <p:ext uri="{BB962C8B-B14F-4D97-AF65-F5344CB8AC3E}">
        <p14:creationId xmlns:p14="http://schemas.microsoft.com/office/powerpoint/2010/main" val="247448140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>
            <a:extLst>
              <a:ext uri="{FF2B5EF4-FFF2-40B4-BE49-F238E27FC236}">
                <a16:creationId xmlns:a16="http://schemas.microsoft.com/office/drawing/2014/main" id="{4F57BD89-E85B-3E63-978B-D2BFB664F2D1}"/>
              </a:ext>
            </a:extLst>
          </p:cNvPr>
          <p:cNvSpPr/>
          <p:nvPr/>
        </p:nvSpPr>
        <p:spPr>
          <a:xfrm>
            <a:off x="1340097" y="1514475"/>
            <a:ext cx="6384585" cy="4743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6C2EB938-73F6-1562-7997-78BA0F77C3AA}"/>
              </a:ext>
            </a:extLst>
          </p:cNvPr>
          <p:cNvSpPr/>
          <p:nvPr/>
        </p:nvSpPr>
        <p:spPr>
          <a:xfrm>
            <a:off x="7474737" y="2362053"/>
            <a:ext cx="3537985" cy="34773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00656E6-8360-C959-4E4A-26879AC71B2A}"/>
              </a:ext>
            </a:extLst>
          </p:cNvPr>
          <p:cNvSpPr/>
          <p:nvPr/>
        </p:nvSpPr>
        <p:spPr>
          <a:xfrm>
            <a:off x="2852385" y="2421568"/>
            <a:ext cx="914400" cy="207332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050E472-C79B-854D-7044-1CCF0D98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82" y="2008109"/>
            <a:ext cx="1241582" cy="1241582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B4322CB2-A203-2AF2-491F-69F6994E05EB}"/>
              </a:ext>
            </a:extLst>
          </p:cNvPr>
          <p:cNvSpPr txBox="1">
            <a:spLocks/>
          </p:cNvSpPr>
          <p:nvPr/>
        </p:nvSpPr>
        <p:spPr>
          <a:xfrm>
            <a:off x="2827932" y="1909797"/>
            <a:ext cx="1162694" cy="511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000">
                <a:latin typeface="Arial Black" panose="020B0A04020102020204" pitchFamily="34" charset="0"/>
              </a:rPr>
              <a:t>30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358A80D-CB87-D2C8-6D56-6CC8EBA92254}"/>
              </a:ext>
            </a:extLst>
          </p:cNvPr>
          <p:cNvSpPr txBox="1">
            <a:spLocks/>
          </p:cNvSpPr>
          <p:nvPr/>
        </p:nvSpPr>
        <p:spPr>
          <a:xfrm>
            <a:off x="8075960" y="2780900"/>
            <a:ext cx="3287581" cy="2812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>
                <a:solidFill>
                  <a:schemeClr val="bg1"/>
                </a:solidFill>
                <a:latin typeface="+mn-lt"/>
              </a:rPr>
              <a:t>Mais de </a:t>
            </a:r>
            <a:r>
              <a:rPr lang="pt-BR" sz="1800" b="1">
                <a:solidFill>
                  <a:srgbClr val="71A24D"/>
                </a:solidFill>
                <a:latin typeface="Arial Black"/>
              </a:rPr>
              <a:t>3.000</a:t>
            </a:r>
            <a:endParaRPr lang="pt-BR" sz="1800" b="1">
              <a:solidFill>
                <a:srgbClr val="71A24D"/>
              </a:solidFill>
              <a:latin typeface="Arial Black" panose="020B0A04020102020204" pitchFamily="34" charset="0"/>
            </a:endParaRPr>
          </a:p>
          <a:p>
            <a:r>
              <a:rPr lang="pt-BR" sz="1800">
                <a:solidFill>
                  <a:schemeClr val="bg1"/>
                </a:solidFill>
                <a:latin typeface="+mn-lt"/>
              </a:rPr>
              <a:t>produtos certificados;</a:t>
            </a:r>
          </a:p>
          <a:p>
            <a:endParaRPr lang="pt-BR" sz="1800">
              <a:solidFill>
                <a:schemeClr val="bg1"/>
              </a:solidFill>
              <a:latin typeface="+mn-lt"/>
            </a:endParaRPr>
          </a:p>
          <a:p>
            <a:r>
              <a:rPr lang="pt-BR" sz="1800">
                <a:solidFill>
                  <a:schemeClr val="bg1"/>
                </a:solidFill>
                <a:latin typeface="+mn-lt"/>
              </a:rPr>
              <a:t>Mais de </a:t>
            </a:r>
            <a:r>
              <a:rPr lang="pt-BR" sz="1800" b="1">
                <a:solidFill>
                  <a:srgbClr val="71A24D"/>
                </a:solidFill>
                <a:latin typeface="Arial Black" panose="020B0A04020102020204" pitchFamily="34" charset="0"/>
              </a:rPr>
              <a:t>600</a:t>
            </a:r>
            <a:r>
              <a:rPr lang="pt-BR" sz="1800">
                <a:solidFill>
                  <a:srgbClr val="71A24D"/>
                </a:solidFill>
                <a:latin typeface="+mn-lt"/>
              </a:rPr>
              <a:t> </a:t>
            </a:r>
            <a:r>
              <a:rPr lang="pt-BR" sz="1800">
                <a:solidFill>
                  <a:schemeClr val="bg1"/>
                </a:solidFill>
                <a:latin typeface="+mn-lt"/>
              </a:rPr>
              <a:t>fabricantes</a:t>
            </a:r>
          </a:p>
          <a:p>
            <a:r>
              <a:rPr lang="pt-BR" sz="1800">
                <a:solidFill>
                  <a:schemeClr val="bg1"/>
                </a:solidFill>
                <a:latin typeface="+mn-lt"/>
              </a:rPr>
              <a:t>fornecedores avaliados;</a:t>
            </a:r>
          </a:p>
          <a:p>
            <a:endParaRPr lang="pt-BR" sz="1800">
              <a:solidFill>
                <a:schemeClr val="bg1"/>
              </a:solidFill>
              <a:latin typeface="+mn-lt"/>
            </a:endParaRPr>
          </a:p>
          <a:p>
            <a:r>
              <a:rPr lang="pt-BR" sz="1800">
                <a:solidFill>
                  <a:schemeClr val="bg1"/>
                </a:solidFill>
                <a:latin typeface="+mn-lt"/>
              </a:rPr>
              <a:t>Mais de </a:t>
            </a:r>
            <a:r>
              <a:rPr lang="pt-BR" sz="1800" b="1">
                <a:solidFill>
                  <a:srgbClr val="71A24D"/>
                </a:solidFill>
                <a:latin typeface="Arial Black" panose="020B0A04020102020204" pitchFamily="34" charset="0"/>
              </a:rPr>
              <a:t>4.500</a:t>
            </a:r>
          </a:p>
          <a:p>
            <a:r>
              <a:rPr lang="pt-BR" sz="1800">
                <a:solidFill>
                  <a:schemeClr val="bg1"/>
                </a:solidFill>
                <a:latin typeface="+mn-lt"/>
              </a:rPr>
              <a:t>ingredientes verificados;</a:t>
            </a:r>
          </a:p>
          <a:p>
            <a:endParaRPr lang="pt-BR" sz="1800">
              <a:solidFill>
                <a:schemeClr val="bg1"/>
              </a:solidFill>
              <a:latin typeface="+mn-lt"/>
            </a:endParaRPr>
          </a:p>
          <a:p>
            <a:r>
              <a:rPr lang="pt-BR" sz="1800">
                <a:solidFill>
                  <a:schemeClr val="bg1"/>
                </a:solidFill>
                <a:latin typeface="+mn-lt"/>
              </a:rPr>
              <a:t>Mais de </a:t>
            </a:r>
            <a:r>
              <a:rPr lang="pt-BR" sz="1800" b="1">
                <a:solidFill>
                  <a:srgbClr val="71A24D"/>
                </a:solidFill>
                <a:latin typeface="Arial Black" panose="020B0A04020102020204" pitchFamily="34" charset="0"/>
              </a:rPr>
              <a:t>160</a:t>
            </a:r>
            <a:r>
              <a:rPr lang="pt-BR" sz="1800">
                <a:solidFill>
                  <a:schemeClr val="bg1"/>
                </a:solidFill>
                <a:latin typeface="+mn-lt"/>
              </a:rPr>
              <a:t> empresas </a:t>
            </a:r>
          </a:p>
          <a:p>
            <a:r>
              <a:rPr lang="pt-BR" sz="1800">
                <a:solidFill>
                  <a:schemeClr val="bg1"/>
                </a:solidFill>
                <a:latin typeface="+mn-lt"/>
              </a:rPr>
              <a:t>parceiras. 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24F96C61-BA6F-6F3D-5ADB-C4456FAD405D}"/>
              </a:ext>
            </a:extLst>
          </p:cNvPr>
          <p:cNvSpPr txBox="1">
            <a:spLocks/>
          </p:cNvSpPr>
          <p:nvPr/>
        </p:nvSpPr>
        <p:spPr>
          <a:xfrm>
            <a:off x="2465999" y="2616583"/>
            <a:ext cx="1642075" cy="373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>
                <a:latin typeface="+mn-lt"/>
              </a:rPr>
              <a:t>de brasileiros se </a:t>
            </a:r>
          </a:p>
          <a:p>
            <a:pPr algn="ctr"/>
            <a:r>
              <a:rPr lang="pt-BR" sz="1100">
                <a:latin typeface="+mn-lt"/>
              </a:rPr>
              <a:t>declaram vegetarianos 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1F505D98-A146-AD09-0CBB-134AAE40DDA6}"/>
              </a:ext>
            </a:extLst>
          </p:cNvPr>
          <p:cNvSpPr txBox="1">
            <a:spLocks/>
          </p:cNvSpPr>
          <p:nvPr/>
        </p:nvSpPr>
        <p:spPr>
          <a:xfrm>
            <a:off x="2756490" y="2405310"/>
            <a:ext cx="1048395" cy="25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 b="1">
                <a:solidFill>
                  <a:schemeClr val="bg1"/>
                </a:solidFill>
                <a:latin typeface="+mn-lt"/>
              </a:rPr>
              <a:t>MILHÕES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5541DA9-2D49-69BB-2AD2-EDC3D6521165}"/>
              </a:ext>
            </a:extLst>
          </p:cNvPr>
          <p:cNvSpPr txBox="1">
            <a:spLocks/>
          </p:cNvSpPr>
          <p:nvPr/>
        </p:nvSpPr>
        <p:spPr>
          <a:xfrm>
            <a:off x="5209376" y="2246300"/>
            <a:ext cx="1162694" cy="511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00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487BA6A9-EC69-8E5B-E148-07564D8B13D2}"/>
              </a:ext>
            </a:extLst>
          </p:cNvPr>
          <p:cNvSpPr txBox="1">
            <a:spLocks/>
          </p:cNvSpPr>
          <p:nvPr/>
        </p:nvSpPr>
        <p:spPr>
          <a:xfrm>
            <a:off x="4971787" y="2879839"/>
            <a:ext cx="1642075" cy="373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>
                <a:latin typeface="+mn-lt"/>
              </a:rPr>
              <a:t>são veganos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1CA513D3-EFA0-AFDD-431A-BF886DF458C2}"/>
              </a:ext>
            </a:extLst>
          </p:cNvPr>
          <p:cNvSpPr txBox="1">
            <a:spLocks/>
          </p:cNvSpPr>
          <p:nvPr/>
        </p:nvSpPr>
        <p:spPr>
          <a:xfrm>
            <a:off x="3237556" y="3488496"/>
            <a:ext cx="1642075" cy="511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000">
                <a:latin typeface="Arial Black" panose="020B0A04020102020204" pitchFamily="34" charset="0"/>
              </a:rPr>
              <a:t>75</a:t>
            </a:r>
            <a:r>
              <a:rPr lang="pt-BR" sz="2400">
                <a:latin typeface="Arial Black" panose="020B0A04020102020204" pitchFamily="34" charset="0"/>
              </a:rPr>
              <a:t>%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4143CB97-3D8C-6136-0B70-FC162944AEBA}"/>
              </a:ext>
            </a:extLst>
          </p:cNvPr>
          <p:cNvSpPr txBox="1">
            <a:spLocks/>
          </p:cNvSpPr>
          <p:nvPr/>
        </p:nvSpPr>
        <p:spPr>
          <a:xfrm>
            <a:off x="3067672" y="3183585"/>
            <a:ext cx="1642075" cy="373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>
                <a:latin typeface="+mn-lt"/>
              </a:rPr>
              <a:t>crescimento de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2DE52B74-7686-BDC1-9960-85F65ED6063A}"/>
              </a:ext>
            </a:extLst>
          </p:cNvPr>
          <p:cNvSpPr txBox="1">
            <a:spLocks/>
          </p:cNvSpPr>
          <p:nvPr/>
        </p:nvSpPr>
        <p:spPr>
          <a:xfrm>
            <a:off x="4544078" y="3687588"/>
            <a:ext cx="1919105" cy="373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">
                <a:solidFill>
                  <a:schemeClr val="bg1">
                    <a:lumMod val="75000"/>
                  </a:schemeClr>
                </a:solidFill>
                <a:latin typeface="+mn-lt"/>
              </a:rPr>
              <a:t>FONTE: Ibope Inteligência (Abril 2018)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682B420B-4624-3A92-7B73-C8A2584B38D9}"/>
              </a:ext>
            </a:extLst>
          </p:cNvPr>
          <p:cNvSpPr txBox="1">
            <a:spLocks/>
          </p:cNvSpPr>
          <p:nvPr/>
        </p:nvSpPr>
        <p:spPr>
          <a:xfrm>
            <a:off x="2264903" y="4126398"/>
            <a:ext cx="1500476" cy="511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000">
                <a:latin typeface="Arial Black" panose="020B0A04020102020204" pitchFamily="34" charset="0"/>
              </a:rPr>
              <a:t>75</a:t>
            </a:r>
            <a:r>
              <a:rPr lang="pt-BR" sz="2400">
                <a:latin typeface="Arial Black" panose="020B0A04020102020204" pitchFamily="34" charset="0"/>
              </a:rPr>
              <a:t>%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55C635D1-7E08-C62D-F739-5FDA51A6DDEB}"/>
              </a:ext>
            </a:extLst>
          </p:cNvPr>
          <p:cNvSpPr txBox="1">
            <a:spLocks/>
          </p:cNvSpPr>
          <p:nvPr/>
        </p:nvSpPr>
        <p:spPr>
          <a:xfrm>
            <a:off x="2324655" y="4622410"/>
            <a:ext cx="2584935" cy="373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>
                <a:latin typeface="+mn-lt"/>
              </a:rPr>
              <a:t>buscam uma alimentação mais saudável</a:t>
            </a:r>
          </a:p>
          <a:p>
            <a:pPr algn="ctr"/>
            <a:r>
              <a:rPr lang="pt-BR" sz="1100">
                <a:latin typeface="+mn-lt"/>
              </a:rPr>
              <a:t>e nutritiva nos produtos vegetais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2E62F9C5-4491-DCBA-DDD7-A75D1EC7657E}"/>
              </a:ext>
            </a:extLst>
          </p:cNvPr>
          <p:cNvSpPr/>
          <p:nvPr/>
        </p:nvSpPr>
        <p:spPr>
          <a:xfrm>
            <a:off x="4922761" y="5460705"/>
            <a:ext cx="857815" cy="248325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E689F137-8E25-DC2D-196F-76D4948672FB}"/>
              </a:ext>
            </a:extLst>
          </p:cNvPr>
          <p:cNvSpPr txBox="1">
            <a:spLocks/>
          </p:cNvSpPr>
          <p:nvPr/>
        </p:nvSpPr>
        <p:spPr>
          <a:xfrm>
            <a:off x="3146986" y="5320236"/>
            <a:ext cx="2045670" cy="511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000">
                <a:latin typeface="Arial Black" panose="020B0A04020102020204" pitchFamily="34" charset="0"/>
              </a:rPr>
              <a:t>2  3 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30A10081-67B2-3B92-DC09-5BFF7D7C7438}"/>
              </a:ext>
            </a:extLst>
          </p:cNvPr>
          <p:cNvSpPr txBox="1">
            <a:spLocks/>
          </p:cNvSpPr>
          <p:nvPr/>
        </p:nvSpPr>
        <p:spPr>
          <a:xfrm>
            <a:off x="4645731" y="5460706"/>
            <a:ext cx="1379033" cy="252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 b="1">
                <a:solidFill>
                  <a:schemeClr val="bg1"/>
                </a:solidFill>
                <a:latin typeface="+mn-lt"/>
              </a:rPr>
              <a:t>PESSOAS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3A04AD11-6C02-AAA6-F78E-1801D23131B4}"/>
              </a:ext>
            </a:extLst>
          </p:cNvPr>
          <p:cNvSpPr txBox="1">
            <a:spLocks/>
          </p:cNvSpPr>
          <p:nvPr/>
        </p:nvSpPr>
        <p:spPr>
          <a:xfrm>
            <a:off x="3293832" y="5688822"/>
            <a:ext cx="2584935" cy="373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>
                <a:latin typeface="+mn-lt"/>
              </a:rPr>
              <a:t>gostariam de consumir menos carne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E8AE065-27ED-6DB1-2863-6542E4C9781E}"/>
              </a:ext>
            </a:extLst>
          </p:cNvPr>
          <p:cNvSpPr txBox="1"/>
          <p:nvPr/>
        </p:nvSpPr>
        <p:spPr>
          <a:xfrm>
            <a:off x="3758135" y="5311796"/>
            <a:ext cx="6791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/>
              <a:t>EM</a:t>
            </a:r>
          </a:p>
          <a:p>
            <a:pPr algn="ctr"/>
            <a:r>
              <a:rPr lang="pt-BR" sz="1100"/>
              <a:t>CADA  </a:t>
            </a: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48231AFD-F0EA-C669-F9C4-1EE1543C0A04}"/>
              </a:ext>
            </a:extLst>
          </p:cNvPr>
          <p:cNvSpPr txBox="1">
            <a:spLocks/>
          </p:cNvSpPr>
          <p:nvPr/>
        </p:nvSpPr>
        <p:spPr>
          <a:xfrm rot="16200000">
            <a:off x="-955289" y="3423652"/>
            <a:ext cx="2283976" cy="373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">
                <a:solidFill>
                  <a:schemeClr val="bg1">
                    <a:lumMod val="75000"/>
                  </a:schemeClr>
                </a:solidFill>
                <a:latin typeface="+mn-lt"/>
              </a:rPr>
              <a:t>FONTE: </a:t>
            </a:r>
            <a:r>
              <a:rPr lang="pt-BR" sz="80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Ingredion</a:t>
            </a:r>
            <a:r>
              <a:rPr lang="pt-BR" sz="800">
                <a:solidFill>
                  <a:schemeClr val="bg1">
                    <a:lumMod val="75000"/>
                  </a:schemeClr>
                </a:solidFill>
                <a:latin typeface="+mn-lt"/>
              </a:rPr>
              <a:t> + Consultoria </a:t>
            </a:r>
            <a:r>
              <a:rPr lang="pt-BR" sz="800" err="1">
                <a:solidFill>
                  <a:schemeClr val="bg1">
                    <a:lumMod val="75000"/>
                  </a:schemeClr>
                </a:solidFill>
                <a:latin typeface="+mn-lt"/>
              </a:rPr>
              <a:t>Opinaia</a:t>
            </a:r>
            <a:r>
              <a:rPr lang="pt-BR" sz="800">
                <a:solidFill>
                  <a:schemeClr val="bg1">
                    <a:lumMod val="75000"/>
                  </a:schemeClr>
                </a:solidFill>
                <a:latin typeface="+mn-lt"/>
              </a:rPr>
              <a:t> (2020)</a:t>
            </a: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30D6B57B-899C-92D8-07ED-0EE0EA269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937" y="1847445"/>
            <a:ext cx="640517" cy="612668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47E51B91-2952-0B64-CD31-3CFA0640A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02" y="2472686"/>
            <a:ext cx="521424" cy="521424"/>
          </a:xfrm>
          <a:prstGeom prst="rect">
            <a:avLst/>
          </a:prstGeom>
        </p:spPr>
      </p:pic>
      <p:sp>
        <p:nvSpPr>
          <p:cNvPr id="45" name="Elipse 44">
            <a:extLst>
              <a:ext uri="{FF2B5EF4-FFF2-40B4-BE49-F238E27FC236}">
                <a16:creationId xmlns:a16="http://schemas.microsoft.com/office/drawing/2014/main" id="{EB1DC55C-4BA9-F37C-4D3C-D2D579B2C135}"/>
              </a:ext>
            </a:extLst>
          </p:cNvPr>
          <p:cNvSpPr/>
          <p:nvPr/>
        </p:nvSpPr>
        <p:spPr>
          <a:xfrm>
            <a:off x="7902844" y="2870987"/>
            <a:ext cx="94326" cy="943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822A2C88-DB2B-21AB-1CE5-A3AC400190EC}"/>
              </a:ext>
            </a:extLst>
          </p:cNvPr>
          <p:cNvSpPr/>
          <p:nvPr/>
        </p:nvSpPr>
        <p:spPr>
          <a:xfrm>
            <a:off x="7902844" y="3590266"/>
            <a:ext cx="94326" cy="943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D80ABFBD-DF64-27AD-E35B-82AE44A3CF24}"/>
              </a:ext>
            </a:extLst>
          </p:cNvPr>
          <p:cNvSpPr/>
          <p:nvPr/>
        </p:nvSpPr>
        <p:spPr>
          <a:xfrm>
            <a:off x="7902844" y="4335121"/>
            <a:ext cx="94326" cy="943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3122BBC4-941A-10A6-776F-472E9AE027AE}"/>
              </a:ext>
            </a:extLst>
          </p:cNvPr>
          <p:cNvSpPr/>
          <p:nvPr/>
        </p:nvSpPr>
        <p:spPr>
          <a:xfrm>
            <a:off x="7902844" y="5050704"/>
            <a:ext cx="94326" cy="943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F91F09C9-E41B-83B0-0825-090D14931DFE}"/>
              </a:ext>
            </a:extLst>
          </p:cNvPr>
          <p:cNvCxnSpPr>
            <a:cxnSpLocks/>
          </p:cNvCxnSpPr>
          <p:nvPr/>
        </p:nvCxnSpPr>
        <p:spPr>
          <a:xfrm>
            <a:off x="3911225" y="2263232"/>
            <a:ext cx="734506" cy="0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3C96FD09-93EB-D690-2799-6A255BED7028}"/>
              </a:ext>
            </a:extLst>
          </p:cNvPr>
          <p:cNvCxnSpPr>
            <a:cxnSpLocks/>
          </p:cNvCxnSpPr>
          <p:nvPr/>
        </p:nvCxnSpPr>
        <p:spPr>
          <a:xfrm>
            <a:off x="4642254" y="2884448"/>
            <a:ext cx="899749" cy="0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760F426C-BF80-5AB8-FF59-FC41B9B9A62B}"/>
              </a:ext>
            </a:extLst>
          </p:cNvPr>
          <p:cNvCxnSpPr>
            <a:cxnSpLocks/>
          </p:cNvCxnSpPr>
          <p:nvPr/>
        </p:nvCxnSpPr>
        <p:spPr>
          <a:xfrm flipV="1">
            <a:off x="2086160" y="3631438"/>
            <a:ext cx="1416894" cy="12620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03B5A49B-A06D-3485-6604-5055D627F75E}"/>
              </a:ext>
            </a:extLst>
          </p:cNvPr>
          <p:cNvCxnSpPr>
            <a:cxnSpLocks/>
          </p:cNvCxnSpPr>
          <p:nvPr/>
        </p:nvCxnSpPr>
        <p:spPr>
          <a:xfrm>
            <a:off x="4710712" y="4502339"/>
            <a:ext cx="1639793" cy="8061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>
            <a:extLst>
              <a:ext uri="{FF2B5EF4-FFF2-40B4-BE49-F238E27FC236}">
                <a16:creationId xmlns:a16="http://schemas.microsoft.com/office/drawing/2014/main" id="{D0E0A3B6-A115-98EF-EB65-247840E2BF53}"/>
              </a:ext>
            </a:extLst>
          </p:cNvPr>
          <p:cNvCxnSpPr>
            <a:cxnSpLocks/>
          </p:cNvCxnSpPr>
          <p:nvPr/>
        </p:nvCxnSpPr>
        <p:spPr>
          <a:xfrm>
            <a:off x="5790176" y="5543659"/>
            <a:ext cx="560329" cy="0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>
            <a:extLst>
              <a:ext uri="{FF2B5EF4-FFF2-40B4-BE49-F238E27FC236}">
                <a16:creationId xmlns:a16="http://schemas.microsoft.com/office/drawing/2014/main" id="{9E9712C8-D472-B502-AFED-683FFA20F9AC}"/>
              </a:ext>
            </a:extLst>
          </p:cNvPr>
          <p:cNvCxnSpPr>
            <a:cxnSpLocks/>
          </p:cNvCxnSpPr>
          <p:nvPr/>
        </p:nvCxnSpPr>
        <p:spPr>
          <a:xfrm>
            <a:off x="4642254" y="2261146"/>
            <a:ext cx="1890" cy="620101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to 64">
            <a:extLst>
              <a:ext uri="{FF2B5EF4-FFF2-40B4-BE49-F238E27FC236}">
                <a16:creationId xmlns:a16="http://schemas.microsoft.com/office/drawing/2014/main" id="{ADDB6630-9BA4-D39A-E74B-CA0C0573498A}"/>
              </a:ext>
            </a:extLst>
          </p:cNvPr>
          <p:cNvCxnSpPr>
            <a:cxnSpLocks/>
          </p:cNvCxnSpPr>
          <p:nvPr/>
        </p:nvCxnSpPr>
        <p:spPr>
          <a:xfrm>
            <a:off x="6607628" y="3071838"/>
            <a:ext cx="0" cy="560646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20B404C8-A341-24B1-F499-05729ACE3755}"/>
              </a:ext>
            </a:extLst>
          </p:cNvPr>
          <p:cNvCxnSpPr>
            <a:cxnSpLocks/>
          </p:cNvCxnSpPr>
          <p:nvPr/>
        </p:nvCxnSpPr>
        <p:spPr>
          <a:xfrm>
            <a:off x="2085529" y="3646644"/>
            <a:ext cx="631" cy="353623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45ED8B08-C2A8-BCFC-9492-85B01DCA94A6}"/>
              </a:ext>
            </a:extLst>
          </p:cNvPr>
          <p:cNvCxnSpPr>
            <a:cxnSpLocks/>
          </p:cNvCxnSpPr>
          <p:nvPr/>
        </p:nvCxnSpPr>
        <p:spPr>
          <a:xfrm>
            <a:off x="6345966" y="4518424"/>
            <a:ext cx="0" cy="10242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6474EF77-CC72-ADC7-2407-8A9E4B3D30B2}"/>
              </a:ext>
            </a:extLst>
          </p:cNvPr>
          <p:cNvSpPr/>
          <p:nvPr/>
        </p:nvSpPr>
        <p:spPr>
          <a:xfrm>
            <a:off x="3634466" y="4383446"/>
            <a:ext cx="1418605" cy="223590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223CA893-B0F2-EFE2-E195-E5E5991CBD45}"/>
              </a:ext>
            </a:extLst>
          </p:cNvPr>
          <p:cNvSpPr txBox="1">
            <a:spLocks/>
          </p:cNvSpPr>
          <p:nvPr/>
        </p:nvSpPr>
        <p:spPr>
          <a:xfrm>
            <a:off x="3668443" y="4371731"/>
            <a:ext cx="1379033" cy="252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 b="1">
                <a:solidFill>
                  <a:schemeClr val="bg1"/>
                </a:solidFill>
                <a:latin typeface="+mn-lt"/>
              </a:rPr>
              <a:t>DOS BRASILEIROS</a:t>
            </a:r>
          </a:p>
        </p:txBody>
      </p: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EE410A40-07E1-F96C-0CB9-8E057FA37971}"/>
              </a:ext>
            </a:extLst>
          </p:cNvPr>
          <p:cNvCxnSpPr>
            <a:cxnSpLocks/>
          </p:cNvCxnSpPr>
          <p:nvPr/>
        </p:nvCxnSpPr>
        <p:spPr>
          <a:xfrm flipV="1">
            <a:off x="5651000" y="3631438"/>
            <a:ext cx="959553" cy="1986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>
            <a:extLst>
              <a:ext uri="{FF2B5EF4-FFF2-40B4-BE49-F238E27FC236}">
                <a16:creationId xmlns:a16="http://schemas.microsoft.com/office/drawing/2014/main" id="{258338BE-61C9-F88D-F0C7-1D3A348D595E}"/>
              </a:ext>
            </a:extLst>
          </p:cNvPr>
          <p:cNvSpPr/>
          <p:nvPr/>
        </p:nvSpPr>
        <p:spPr>
          <a:xfrm>
            <a:off x="4668459" y="3498554"/>
            <a:ext cx="1048395" cy="223590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8E8D68C3-E40B-1343-611E-F9586D79E207}"/>
              </a:ext>
            </a:extLst>
          </p:cNvPr>
          <p:cNvSpPr txBox="1">
            <a:spLocks/>
          </p:cNvSpPr>
          <p:nvPr/>
        </p:nvSpPr>
        <p:spPr>
          <a:xfrm>
            <a:off x="4674187" y="3498094"/>
            <a:ext cx="1048395" cy="25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 b="1">
                <a:solidFill>
                  <a:schemeClr val="bg1"/>
                </a:solidFill>
                <a:latin typeface="+mn-lt"/>
              </a:rPr>
              <a:t>EM 6 ANOS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871CFEA9-BA81-7C7B-6B90-CDB91DE9CE31}"/>
              </a:ext>
            </a:extLst>
          </p:cNvPr>
          <p:cNvSpPr/>
          <p:nvPr/>
        </p:nvSpPr>
        <p:spPr>
          <a:xfrm>
            <a:off x="5313230" y="2758071"/>
            <a:ext cx="914400" cy="207332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CED78151-FC99-1BD0-7C4D-F33ACEC0EE6A}"/>
              </a:ext>
            </a:extLst>
          </p:cNvPr>
          <p:cNvSpPr txBox="1">
            <a:spLocks/>
          </p:cNvSpPr>
          <p:nvPr/>
        </p:nvSpPr>
        <p:spPr>
          <a:xfrm>
            <a:off x="5217335" y="2741813"/>
            <a:ext cx="1048395" cy="25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 b="1">
                <a:solidFill>
                  <a:schemeClr val="bg1"/>
                </a:solidFill>
                <a:latin typeface="+mn-lt"/>
              </a:rPr>
              <a:t>MILHÕES</a:t>
            </a:r>
          </a:p>
        </p:txBody>
      </p:sp>
      <p:pic>
        <p:nvPicPr>
          <p:cNvPr id="62" name="Imagem 61">
            <a:extLst>
              <a:ext uri="{FF2B5EF4-FFF2-40B4-BE49-F238E27FC236}">
                <a16:creationId xmlns:a16="http://schemas.microsoft.com/office/drawing/2014/main" id="{6A37804B-5C92-1671-C222-9C2EBA53F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299" y="271512"/>
            <a:ext cx="424121" cy="403925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981609A0-6C28-6E6E-C8CD-3002147D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595" y="-4373"/>
            <a:ext cx="6555182" cy="895350"/>
          </a:xfrm>
        </p:spPr>
        <p:txBody>
          <a:bodyPr>
            <a:noAutofit/>
          </a:bodyPr>
          <a:lstStyle/>
          <a:p>
            <a:r>
              <a:rPr lang="pt-BR" sz="8000">
                <a:solidFill>
                  <a:srgbClr val="E8E9EA"/>
                </a:solidFill>
                <a:latin typeface="Arial Black" panose="020B0A04020102020204" pitchFamily="34" charset="0"/>
              </a:rPr>
              <a:t>MERCADO</a:t>
            </a:r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22C45B33-639A-01C0-1A7A-9A7828E839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08" y="279698"/>
            <a:ext cx="8413911" cy="80023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FC49D98-72F2-ECE3-03EF-6DC73AF518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43" y="4061508"/>
            <a:ext cx="511771" cy="51177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3B0C0D9-E4B6-C8D3-B909-8758F1FE2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7216" y="6265270"/>
            <a:ext cx="1729838" cy="4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11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496199" y="-4516719"/>
            <a:ext cx="3158558" cy="12192000"/>
          </a:xfrm>
          <a:custGeom>
            <a:avLst/>
            <a:gdLst/>
            <a:ahLst/>
            <a:cxnLst/>
            <a:rect l="l" t="t" r="r" b="b"/>
            <a:pathLst>
              <a:path w="6317115" h="24384000">
                <a:moveTo>
                  <a:pt x="0" y="0"/>
                </a:moveTo>
                <a:lnTo>
                  <a:pt x="6317115" y="0"/>
                </a:lnTo>
                <a:lnTo>
                  <a:pt x="6317115" y="24384000"/>
                </a:lnTo>
                <a:lnTo>
                  <a:pt x="0" y="2438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4392"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3" name="Freeform 3"/>
          <p:cNvSpPr/>
          <p:nvPr/>
        </p:nvSpPr>
        <p:spPr>
          <a:xfrm>
            <a:off x="8613593" y="1341727"/>
            <a:ext cx="2473954" cy="14385"/>
          </a:xfrm>
          <a:custGeom>
            <a:avLst/>
            <a:gdLst/>
            <a:ahLst/>
            <a:cxnLst/>
            <a:rect l="l" t="t" r="r" b="b"/>
            <a:pathLst>
              <a:path w="4947907" h="28770">
                <a:moveTo>
                  <a:pt x="0" y="0"/>
                </a:moveTo>
                <a:lnTo>
                  <a:pt x="4947907" y="0"/>
                </a:lnTo>
                <a:lnTo>
                  <a:pt x="4947907" y="28770"/>
                </a:lnTo>
                <a:lnTo>
                  <a:pt x="0" y="28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5" name="Freeform 5"/>
          <p:cNvSpPr/>
          <p:nvPr/>
        </p:nvSpPr>
        <p:spPr>
          <a:xfrm>
            <a:off x="784765" y="3782122"/>
            <a:ext cx="419100" cy="400050"/>
          </a:xfrm>
          <a:custGeom>
            <a:avLst/>
            <a:gdLst/>
            <a:ahLst/>
            <a:cxnLst/>
            <a:rect l="l" t="t" r="r" b="b"/>
            <a:pathLst>
              <a:path w="838200" h="800100">
                <a:moveTo>
                  <a:pt x="0" y="0"/>
                </a:moveTo>
                <a:lnTo>
                  <a:pt x="838200" y="0"/>
                </a:lnTo>
                <a:lnTo>
                  <a:pt x="838200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6" name="Freeform 6"/>
          <p:cNvSpPr/>
          <p:nvPr/>
        </p:nvSpPr>
        <p:spPr>
          <a:xfrm>
            <a:off x="2608718" y="3807521"/>
            <a:ext cx="400050" cy="400050"/>
          </a:xfrm>
          <a:custGeom>
            <a:avLst/>
            <a:gdLst/>
            <a:ahLst/>
            <a:cxnLst/>
            <a:rect l="l" t="t" r="r" b="b"/>
            <a:pathLst>
              <a:path w="800100" h="800100">
                <a:moveTo>
                  <a:pt x="0" y="0"/>
                </a:moveTo>
                <a:lnTo>
                  <a:pt x="800100" y="0"/>
                </a:lnTo>
                <a:lnTo>
                  <a:pt x="800100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7" name="Freeform 7"/>
          <p:cNvSpPr/>
          <p:nvPr/>
        </p:nvSpPr>
        <p:spPr>
          <a:xfrm>
            <a:off x="4728777" y="3807521"/>
            <a:ext cx="450852" cy="361950"/>
          </a:xfrm>
          <a:custGeom>
            <a:avLst/>
            <a:gdLst/>
            <a:ahLst/>
            <a:cxnLst/>
            <a:rect l="l" t="t" r="r" b="b"/>
            <a:pathLst>
              <a:path w="901703" h="723900">
                <a:moveTo>
                  <a:pt x="0" y="0"/>
                </a:moveTo>
                <a:lnTo>
                  <a:pt x="901703" y="0"/>
                </a:lnTo>
                <a:lnTo>
                  <a:pt x="901703" y="723900"/>
                </a:lnTo>
                <a:lnTo>
                  <a:pt x="0" y="72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8" name="Freeform 8"/>
          <p:cNvSpPr/>
          <p:nvPr/>
        </p:nvSpPr>
        <p:spPr>
          <a:xfrm>
            <a:off x="6942981" y="3782122"/>
            <a:ext cx="438150" cy="539749"/>
          </a:xfrm>
          <a:custGeom>
            <a:avLst/>
            <a:gdLst/>
            <a:ahLst/>
            <a:cxnLst/>
            <a:rect l="l" t="t" r="r" b="b"/>
            <a:pathLst>
              <a:path w="876300" h="1079497">
                <a:moveTo>
                  <a:pt x="0" y="0"/>
                </a:moveTo>
                <a:lnTo>
                  <a:pt x="876300" y="0"/>
                </a:lnTo>
                <a:lnTo>
                  <a:pt x="876300" y="1079497"/>
                </a:lnTo>
                <a:lnTo>
                  <a:pt x="0" y="10794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9" name="Freeform 9"/>
          <p:cNvSpPr/>
          <p:nvPr/>
        </p:nvSpPr>
        <p:spPr>
          <a:xfrm>
            <a:off x="10806554" y="3817046"/>
            <a:ext cx="450852" cy="450852"/>
          </a:xfrm>
          <a:custGeom>
            <a:avLst/>
            <a:gdLst/>
            <a:ahLst/>
            <a:cxnLst/>
            <a:rect l="l" t="t" r="r" b="b"/>
            <a:pathLst>
              <a:path w="901703" h="901703">
                <a:moveTo>
                  <a:pt x="0" y="0"/>
                </a:moveTo>
                <a:lnTo>
                  <a:pt x="901703" y="0"/>
                </a:lnTo>
                <a:lnTo>
                  <a:pt x="901703" y="901703"/>
                </a:lnTo>
                <a:lnTo>
                  <a:pt x="0" y="9017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10" name="Freeform 10"/>
          <p:cNvSpPr/>
          <p:nvPr/>
        </p:nvSpPr>
        <p:spPr>
          <a:xfrm>
            <a:off x="8822262" y="3807521"/>
            <a:ext cx="482599" cy="450852"/>
          </a:xfrm>
          <a:custGeom>
            <a:avLst/>
            <a:gdLst/>
            <a:ahLst/>
            <a:cxnLst/>
            <a:rect l="l" t="t" r="r" b="b"/>
            <a:pathLst>
              <a:path w="965197" h="901703">
                <a:moveTo>
                  <a:pt x="0" y="0"/>
                </a:moveTo>
                <a:lnTo>
                  <a:pt x="965197" y="0"/>
                </a:lnTo>
                <a:lnTo>
                  <a:pt x="965197" y="901703"/>
                </a:lnTo>
                <a:lnTo>
                  <a:pt x="0" y="90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12" name="TextBox 12"/>
          <p:cNvSpPr txBox="1"/>
          <p:nvPr/>
        </p:nvSpPr>
        <p:spPr>
          <a:xfrm>
            <a:off x="452054" y="5294660"/>
            <a:ext cx="97796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en-US" sz="1500" b="1">
                <a:solidFill>
                  <a:srgbClr val="3D3D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DIAS DE EVENTO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19793" y="5294660"/>
            <a:ext cx="1461814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en-US" sz="1500" b="1">
                <a:solidFill>
                  <a:srgbClr val="3D3D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HORAS DE CONTEÚDO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16350" y="5294660"/>
            <a:ext cx="167273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en-US" sz="1500" b="1">
                <a:solidFill>
                  <a:srgbClr val="3D3D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CHEFS, ARTISTAS E EDUCADORES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88711" y="5294660"/>
            <a:ext cx="2179975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en-US" sz="1500" b="1">
                <a:solidFill>
                  <a:srgbClr val="3D3D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PATROCINADORES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70015" y="5294660"/>
            <a:ext cx="1461814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en-US" sz="1500" b="1">
                <a:solidFill>
                  <a:srgbClr val="3D3D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EXPOSITORES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86741" y="5294660"/>
            <a:ext cx="1447078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en-US" sz="1500" b="1">
                <a:solidFill>
                  <a:srgbClr val="3D3D3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APOIADORES OFICIAIS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48563" y="4301232"/>
            <a:ext cx="1804273" cy="952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7500"/>
              </a:lnSpc>
            </a:pPr>
            <a:r>
              <a:rPr lang="en-US" sz="6250" b="1" spc="13">
                <a:solidFill>
                  <a:srgbClr val="F0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+70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5130" y="4286947"/>
            <a:ext cx="1027987" cy="952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500"/>
              </a:lnSpc>
            </a:pPr>
            <a:r>
              <a:rPr lang="en-US" sz="6250" b="1">
                <a:solidFill>
                  <a:srgbClr val="F0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17158" y="4301232"/>
            <a:ext cx="1878980" cy="952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7500"/>
              </a:lnSpc>
            </a:pPr>
            <a:r>
              <a:rPr lang="en-US" sz="6250" b="1" spc="13">
                <a:solidFill>
                  <a:srgbClr val="F0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+100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59570" y="4297530"/>
            <a:ext cx="1969065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500"/>
              </a:lnSpc>
            </a:pPr>
            <a:r>
              <a:rPr lang="en-US" sz="6250" b="1" spc="13">
                <a:solidFill>
                  <a:srgbClr val="F0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+50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622238" y="4321871"/>
            <a:ext cx="978645" cy="952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500"/>
              </a:lnSpc>
            </a:pPr>
            <a:r>
              <a:rPr lang="en-US" sz="6250" b="1" spc="13">
                <a:solidFill>
                  <a:srgbClr val="F0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241642" y="1437620"/>
            <a:ext cx="3021228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500"/>
              </a:lnSpc>
            </a:pPr>
            <a:r>
              <a:rPr lang="en-US" sz="6250" b="1" spc="1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+7.600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871886" y="1015567"/>
            <a:ext cx="3933129" cy="296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5"/>
              </a:lnSpc>
            </a:pPr>
            <a:r>
              <a:rPr lang="en-US" sz="3300" b="1">
                <a:solidFill>
                  <a:srgbClr val="3D3D3B"/>
                </a:solidFill>
                <a:latin typeface="Montserrat"/>
                <a:ea typeface="Montserrat"/>
                <a:cs typeface="Montserrat"/>
                <a:sym typeface="Montserrat"/>
              </a:rPr>
              <a:t>VISITANTES</a:t>
            </a:r>
            <a:endParaRPr lang="en-US" sz="3300" b="1">
              <a:solidFill>
                <a:srgbClr val="3D3D3B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70F640F3-F824-3AA6-7E53-FE3148F2398D}"/>
              </a:ext>
            </a:extLst>
          </p:cNvPr>
          <p:cNvSpPr txBox="1"/>
          <p:nvPr/>
        </p:nvSpPr>
        <p:spPr>
          <a:xfrm>
            <a:off x="10481705" y="4322003"/>
            <a:ext cx="978645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500"/>
              </a:lnSpc>
            </a:pPr>
            <a:r>
              <a:rPr lang="en-US" sz="6250" b="1" spc="13">
                <a:solidFill>
                  <a:srgbClr val="F07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18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E37567BC-B0C2-1C91-8339-D01182B67E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7216" y="6265270"/>
            <a:ext cx="1729838" cy="41054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DFDFF60-C3B1-D13E-2A12-39F92F45C39A}"/>
              </a:ext>
            </a:extLst>
          </p:cNvPr>
          <p:cNvSpPr txBox="1"/>
          <p:nvPr/>
        </p:nvSpPr>
        <p:spPr>
          <a:xfrm>
            <a:off x="460408" y="694566"/>
            <a:ext cx="660306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rgbClr val="3D3D3B"/>
                </a:solidFill>
                <a:latin typeface="Montserrat"/>
              </a:rPr>
              <a:t>NÚMEROS</a:t>
            </a:r>
            <a:r>
              <a:rPr lang="en-US" sz="5400">
                <a:solidFill>
                  <a:srgbClr val="3D3D3B"/>
                </a:solidFill>
                <a:latin typeface="Montserrat"/>
              </a:rPr>
              <a:t> DA</a:t>
            </a:r>
            <a:r>
              <a:rPr lang="en-US" sz="5400" b="1">
                <a:solidFill>
                  <a:srgbClr val="3D3D3B"/>
                </a:solidFill>
                <a:latin typeface="Montserrat"/>
              </a:rPr>
              <a:t> </a:t>
            </a:r>
            <a:r>
              <a:rPr lang="en-US" sz="5400">
                <a:solidFill>
                  <a:srgbClr val="3D3D3B"/>
                </a:solidFill>
                <a:latin typeface="Montserrat"/>
              </a:rPr>
              <a:t>EDIÇÃO</a:t>
            </a:r>
            <a:r>
              <a:rPr lang="en-US" sz="5400" b="1">
                <a:solidFill>
                  <a:srgbClr val="3D3D3B"/>
                </a:solidFill>
                <a:latin typeface="Montserrat"/>
              </a:rPr>
              <a:t> 2024</a:t>
            </a:r>
            <a:endParaRPr lang="pt-BR" sz="5400">
              <a:solidFill>
                <a:srgbClr val="3D3D3B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5085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91789EF-D1F0-CCCB-E0F4-62AD7AB4A0C5}"/>
              </a:ext>
            </a:extLst>
          </p:cNvPr>
          <p:cNvSpPr/>
          <p:nvPr/>
        </p:nvSpPr>
        <p:spPr>
          <a:xfrm>
            <a:off x="749352" y="720654"/>
            <a:ext cx="5527382" cy="4154406"/>
          </a:xfrm>
          <a:prstGeom prst="rect">
            <a:avLst/>
          </a:prstGeom>
          <a:solidFill>
            <a:srgbClr val="92C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19E6334-CD25-6E5A-68F6-ACED0A9AA386}"/>
              </a:ext>
            </a:extLst>
          </p:cNvPr>
          <p:cNvSpPr/>
          <p:nvPr/>
        </p:nvSpPr>
        <p:spPr>
          <a:xfrm>
            <a:off x="5653125" y="1497362"/>
            <a:ext cx="5515476" cy="414980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DC6DB76-C882-BAD9-1524-823DBD62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629" y="716252"/>
            <a:ext cx="5021179" cy="896145"/>
          </a:xfrm>
        </p:spPr>
        <p:txBody>
          <a:bodyPr>
            <a:noAutofit/>
          </a:bodyPr>
          <a:lstStyle/>
          <a:p>
            <a:r>
              <a:rPr lang="pt-BR">
                <a:solidFill>
                  <a:schemeClr val="bg1"/>
                </a:solidFill>
                <a:latin typeface="Arial Black" panose="020B0A04020102020204" pitchFamily="34" charset="0"/>
              </a:rPr>
              <a:t>QUEM VISITA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09A6B4B-67CB-0C90-F996-4A839902C342}"/>
              </a:ext>
            </a:extLst>
          </p:cNvPr>
          <p:cNvSpPr txBox="1">
            <a:spLocks/>
          </p:cNvSpPr>
          <p:nvPr/>
        </p:nvSpPr>
        <p:spPr>
          <a:xfrm>
            <a:off x="5651255" y="1496452"/>
            <a:ext cx="4766858" cy="896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solidFill>
                  <a:schemeClr val="bg1"/>
                </a:solidFill>
                <a:latin typeface="Arial Black" panose="020B0A04020102020204" pitchFamily="34" charset="0"/>
              </a:rPr>
              <a:t>QUEM EXPÕE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3F6A8BC-D9D0-5B85-C33A-B06B6C35D75B}"/>
              </a:ext>
            </a:extLst>
          </p:cNvPr>
          <p:cNvSpPr/>
          <p:nvPr/>
        </p:nvSpPr>
        <p:spPr>
          <a:xfrm>
            <a:off x="852755" y="1751968"/>
            <a:ext cx="2876784" cy="435010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7A66E7E-525B-E3BC-788D-A7CAAC1C0A64}"/>
              </a:ext>
            </a:extLst>
          </p:cNvPr>
          <p:cNvSpPr txBox="1"/>
          <p:nvPr/>
        </p:nvSpPr>
        <p:spPr>
          <a:xfrm>
            <a:off x="1138313" y="2203142"/>
            <a:ext cx="3385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Vegetarianos;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Veganos;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Simpatizantes;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Interessados em conhecer esse </a:t>
            </a:r>
            <a:r>
              <a:rPr lang="pt-BR" sz="1200" err="1">
                <a:solidFill>
                  <a:schemeClr val="bg1"/>
                </a:solidFill>
              </a:rPr>
              <a:t>lifestyle</a:t>
            </a:r>
            <a:r>
              <a:rPr lang="pt-BR" sz="12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1749ADF-E5AC-1A53-3990-1B64FBF455B8}"/>
              </a:ext>
            </a:extLst>
          </p:cNvPr>
          <p:cNvSpPr/>
          <p:nvPr/>
        </p:nvSpPr>
        <p:spPr>
          <a:xfrm>
            <a:off x="864661" y="3277392"/>
            <a:ext cx="2876784" cy="435010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94599B4-5BEA-1024-795B-30BD38F0F974}"/>
              </a:ext>
            </a:extLst>
          </p:cNvPr>
          <p:cNvSpPr txBox="1"/>
          <p:nvPr/>
        </p:nvSpPr>
        <p:spPr>
          <a:xfrm>
            <a:off x="1150219" y="3728566"/>
            <a:ext cx="3385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Nutricionistas;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Nutrólogos;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Terapeutas;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Entre outros.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34A3659-625C-2FE8-DD60-EDA41EA109DB}"/>
              </a:ext>
            </a:extLst>
          </p:cNvPr>
          <p:cNvSpPr/>
          <p:nvPr/>
        </p:nvSpPr>
        <p:spPr>
          <a:xfrm>
            <a:off x="5765948" y="2609058"/>
            <a:ext cx="3643067" cy="830997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2B5A071A-FB19-1E74-061D-DEA91595F725}"/>
              </a:ext>
            </a:extLst>
          </p:cNvPr>
          <p:cNvSpPr txBox="1">
            <a:spLocks/>
          </p:cNvSpPr>
          <p:nvPr/>
        </p:nvSpPr>
        <p:spPr>
          <a:xfrm>
            <a:off x="1147051" y="1697703"/>
            <a:ext cx="2247757" cy="564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Público B2C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1C77C8A3-C654-8781-27F2-3F354C3EE29B}"/>
              </a:ext>
            </a:extLst>
          </p:cNvPr>
          <p:cNvSpPr txBox="1">
            <a:spLocks/>
          </p:cNvSpPr>
          <p:nvPr/>
        </p:nvSpPr>
        <p:spPr>
          <a:xfrm>
            <a:off x="1179174" y="3236287"/>
            <a:ext cx="2247757" cy="564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Público B2P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E95FD0CA-B00C-AFED-33AC-D0C922FB34FF}"/>
              </a:ext>
            </a:extLst>
          </p:cNvPr>
          <p:cNvSpPr txBox="1">
            <a:spLocks/>
          </p:cNvSpPr>
          <p:nvPr/>
        </p:nvSpPr>
        <p:spPr>
          <a:xfrm>
            <a:off x="5910122" y="2739550"/>
            <a:ext cx="3272090" cy="564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Melhores marcas com </a:t>
            </a:r>
          </a:p>
          <a:p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produtos veganos: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54F0887-F505-CEF8-CAD3-0FFEE47DD115}"/>
              </a:ext>
            </a:extLst>
          </p:cNvPr>
          <p:cNvSpPr txBox="1"/>
          <p:nvPr/>
        </p:nvSpPr>
        <p:spPr>
          <a:xfrm>
            <a:off x="5910122" y="3588176"/>
            <a:ext cx="3385736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Alimentos;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Bebidas;</a:t>
            </a:r>
            <a:endParaRPr lang="pt-BR" sz="120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Cosméticos;</a:t>
            </a:r>
            <a:endParaRPr lang="pt-BR" sz="120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Moda;</a:t>
            </a:r>
            <a:endParaRPr lang="pt-BR" sz="120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Acessórios;</a:t>
            </a:r>
            <a:endParaRPr lang="pt-BR" sz="120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ONGs e Associações.</a:t>
            </a:r>
            <a:endParaRPr lang="pt-BR" sz="12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2759F1C-9A71-5512-5716-92F2EE8B3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9" y="6270135"/>
            <a:ext cx="1787125" cy="2894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7EE6BEA-6327-1C11-C0E3-DF7493919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299" y="271512"/>
            <a:ext cx="424121" cy="4039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110F32D-2FFD-0FB9-0211-21B5706CE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216" y="6265270"/>
            <a:ext cx="1729838" cy="4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956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3D4BA-B886-C306-D6FF-4AE7A55AE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59E5E676-2F81-CE10-FC0D-770F113FF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9" y="1516488"/>
            <a:ext cx="12187238" cy="5320283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8E721F94-A712-C0F7-50F2-C9DACDDF931A}"/>
              </a:ext>
            </a:extLst>
          </p:cNvPr>
          <p:cNvSpPr/>
          <p:nvPr/>
        </p:nvSpPr>
        <p:spPr>
          <a:xfrm rot="5400000">
            <a:off x="5245956" y="-5290814"/>
            <a:ext cx="1670845" cy="12252475"/>
          </a:xfrm>
          <a:custGeom>
            <a:avLst/>
            <a:gdLst/>
            <a:ahLst/>
            <a:cxnLst/>
            <a:rect l="l" t="t" r="r" b="b"/>
            <a:pathLst>
              <a:path w="6317115" h="24384000">
                <a:moveTo>
                  <a:pt x="0" y="0"/>
                </a:moveTo>
                <a:lnTo>
                  <a:pt x="6317115" y="0"/>
                </a:lnTo>
                <a:lnTo>
                  <a:pt x="6317115" y="24384000"/>
                </a:lnTo>
                <a:lnTo>
                  <a:pt x="0" y="2438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4392"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957303F-CA3C-86C7-B9BA-244ADE8B0A42}"/>
              </a:ext>
            </a:extLst>
          </p:cNvPr>
          <p:cNvSpPr txBox="1"/>
          <p:nvPr/>
        </p:nvSpPr>
        <p:spPr>
          <a:xfrm>
            <a:off x="468676" y="2192774"/>
            <a:ext cx="2699294" cy="519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rgbClr val="3D3D3B"/>
                </a:solidFill>
                <a:latin typeface="Montserrat Medium"/>
                <a:sym typeface="Montserrat Medium"/>
              </a:rPr>
              <a:t>VEGANO: </a:t>
            </a:r>
            <a:endParaRPr lang="en-US" sz="2400" b="1">
              <a:solidFill>
                <a:srgbClr val="92D050"/>
              </a:solidFill>
              <a:latin typeface="Montserrat Bold"/>
            </a:endParaRPr>
          </a:p>
          <a:p>
            <a:pPr algn="ctr">
              <a:lnSpc>
                <a:spcPts val="1800"/>
              </a:lnSpc>
            </a:pPr>
            <a:endParaRPr lang="en-US" sz="2200" b="1">
              <a:solidFill>
                <a:srgbClr val="3D3D3B"/>
              </a:solidFill>
              <a:latin typeface="Montserrat Medium"/>
              <a:ea typeface="Calibri"/>
              <a:cs typeface="Calibri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6D60FFD4-7E9F-1100-9910-FC4F14C9C5F8}"/>
              </a:ext>
            </a:extLst>
          </p:cNvPr>
          <p:cNvSpPr txBox="1"/>
          <p:nvPr/>
        </p:nvSpPr>
        <p:spPr>
          <a:xfrm>
            <a:off x="5521082" y="644646"/>
            <a:ext cx="5682402" cy="311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5"/>
              </a:lnSpc>
            </a:pPr>
            <a:r>
              <a:rPr lang="en-US" sz="3750">
                <a:solidFill>
                  <a:srgbClr val="3D3D3B"/>
                </a:solidFill>
                <a:latin typeface="Montserrat Light"/>
                <a:sym typeface="Montserrat"/>
              </a:rPr>
              <a:t>PERFIL DO </a:t>
            </a:r>
            <a:r>
              <a:rPr lang="en-US" sz="3750" b="1">
                <a:solidFill>
                  <a:srgbClr val="3D3D3B"/>
                </a:solidFill>
                <a:latin typeface="Montserrat Light"/>
                <a:sym typeface="Montserrat"/>
              </a:rPr>
              <a:t>VISITANTE</a:t>
            </a:r>
            <a:endParaRPr lang="en-US" sz="3750" b="1">
              <a:solidFill>
                <a:srgbClr val="3D3D3B"/>
              </a:solidFill>
              <a:latin typeface="Montserrat Light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CED9ECB5-0DAB-9BDF-A15D-2754B028744F}"/>
              </a:ext>
            </a:extLst>
          </p:cNvPr>
          <p:cNvSpPr txBox="1"/>
          <p:nvPr/>
        </p:nvSpPr>
        <p:spPr>
          <a:xfrm>
            <a:off x="6899496" y="2497302"/>
            <a:ext cx="1425484" cy="233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800" b="1">
                <a:solidFill>
                  <a:srgbClr val="92D050"/>
                </a:solidFill>
                <a:latin typeface="Montserrat Medium"/>
                <a:sym typeface="Montserrat Medium"/>
              </a:rPr>
              <a:t>25,47%</a:t>
            </a:r>
            <a:endParaRPr lang="pt-BR" sz="1800" b="1">
              <a:solidFill>
                <a:srgbClr val="92D050"/>
              </a:solidFill>
              <a:ea typeface="Calibri"/>
              <a:cs typeface="Calibri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FE43322-2BAA-25B5-4DFD-0E1CA46299D6}"/>
              </a:ext>
            </a:extLst>
          </p:cNvPr>
          <p:cNvSpPr/>
          <p:nvPr/>
        </p:nvSpPr>
        <p:spPr>
          <a:xfrm>
            <a:off x="473378" y="2487558"/>
            <a:ext cx="1887644" cy="23578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450"/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6E9E934C-597C-D3CE-D637-CE581B8E7531}"/>
              </a:ext>
            </a:extLst>
          </p:cNvPr>
          <p:cNvSpPr txBox="1"/>
          <p:nvPr/>
        </p:nvSpPr>
        <p:spPr>
          <a:xfrm>
            <a:off x="457853" y="3962031"/>
            <a:ext cx="2659198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rgbClr val="3D3D3B"/>
                </a:solidFill>
                <a:latin typeface="Montserrat Medium"/>
                <a:sym typeface="Montserrat Medium"/>
              </a:rPr>
              <a:t>VEGETARIANO:</a:t>
            </a:r>
            <a:endParaRPr lang="en-US" sz="2400" b="1">
              <a:solidFill>
                <a:srgbClr val="92D050"/>
              </a:solidFill>
              <a:latin typeface="Montserrat Bold"/>
              <a:ea typeface="Calibri"/>
              <a:cs typeface="Calibri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C7F46ECA-15F1-A1DC-2D1D-04F71DCF4E6A}"/>
              </a:ext>
            </a:extLst>
          </p:cNvPr>
          <p:cNvSpPr txBox="1"/>
          <p:nvPr/>
        </p:nvSpPr>
        <p:spPr>
          <a:xfrm>
            <a:off x="6900730" y="4320427"/>
            <a:ext cx="1425484" cy="230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800" b="1">
                <a:solidFill>
                  <a:srgbClr val="92D050"/>
                </a:solidFill>
                <a:latin typeface="Montserrat Medium"/>
                <a:sym typeface="Montserrat Medium"/>
              </a:rPr>
              <a:t>17,13%</a:t>
            </a:r>
            <a:endParaRPr lang="en-US" sz="1800" b="1">
              <a:solidFill>
                <a:srgbClr val="92D050"/>
              </a:solidFill>
              <a:latin typeface="Montserrat Medium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AB529A26-DA17-C899-201D-844A224D3091}"/>
              </a:ext>
            </a:extLst>
          </p:cNvPr>
          <p:cNvSpPr/>
          <p:nvPr/>
        </p:nvSpPr>
        <p:spPr>
          <a:xfrm>
            <a:off x="462518" y="4322780"/>
            <a:ext cx="1319168" cy="22368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45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B640C676-849B-E4C2-C2EF-01769DAC8FC3}"/>
              </a:ext>
            </a:extLst>
          </p:cNvPr>
          <p:cNvSpPr/>
          <p:nvPr/>
        </p:nvSpPr>
        <p:spPr>
          <a:xfrm>
            <a:off x="1774802" y="4323073"/>
            <a:ext cx="5079352" cy="2236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450"/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4A4796C1-C860-4DE9-7833-C7205C9F2E99}"/>
              </a:ext>
            </a:extLst>
          </p:cNvPr>
          <p:cNvSpPr txBox="1"/>
          <p:nvPr/>
        </p:nvSpPr>
        <p:spPr>
          <a:xfrm>
            <a:off x="479145" y="4748206"/>
            <a:ext cx="2659198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rgbClr val="3D3D3B"/>
                </a:solidFill>
                <a:latin typeface="Montserrat Medium"/>
                <a:sym typeface="Montserrat Medium"/>
              </a:rPr>
              <a:t>SIMPATIZANTE:</a:t>
            </a:r>
            <a:r>
              <a:rPr lang="en-US" sz="1800" b="1">
                <a:solidFill>
                  <a:srgbClr val="3D3D3B"/>
                </a:solidFill>
                <a:latin typeface="Montserrat Medium"/>
              </a:rPr>
              <a:t> </a:t>
            </a:r>
            <a:endParaRPr lang="en-US" sz="2400" b="1">
              <a:solidFill>
                <a:srgbClr val="92D050"/>
              </a:solidFill>
              <a:latin typeface="Montserrat Bold"/>
              <a:ea typeface="Calibri"/>
              <a:cs typeface="Calibri"/>
            </a:endParaRPr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EA0DBC37-47AD-2DAC-F5AD-A4484395DCE1}"/>
              </a:ext>
            </a:extLst>
          </p:cNvPr>
          <p:cNvSpPr txBox="1"/>
          <p:nvPr/>
        </p:nvSpPr>
        <p:spPr>
          <a:xfrm>
            <a:off x="6909964" y="5063322"/>
            <a:ext cx="1425484" cy="230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800" b="1">
                <a:solidFill>
                  <a:srgbClr val="92D050"/>
                </a:solidFill>
                <a:latin typeface="Montserrat Medium"/>
                <a:sym typeface="Montserrat Medium"/>
              </a:rPr>
              <a:t>7,05%</a:t>
            </a:r>
            <a:endParaRPr lang="en-US" sz="1800" b="1">
              <a:solidFill>
                <a:srgbClr val="92D050"/>
              </a:solidFill>
              <a:latin typeface="Montserrat Medium"/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7DD35C6E-97ED-4AC0-9345-0BF3A832B0BD}"/>
              </a:ext>
            </a:extLst>
          </p:cNvPr>
          <p:cNvSpPr/>
          <p:nvPr/>
        </p:nvSpPr>
        <p:spPr>
          <a:xfrm>
            <a:off x="483846" y="5065711"/>
            <a:ext cx="363645" cy="2115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450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DB0FAFE6-BE70-2505-E9D4-690AA722E984}"/>
              </a:ext>
            </a:extLst>
          </p:cNvPr>
          <p:cNvSpPr/>
          <p:nvPr/>
        </p:nvSpPr>
        <p:spPr>
          <a:xfrm>
            <a:off x="853486" y="5066937"/>
            <a:ext cx="6009865" cy="224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450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64C5A464-30B6-D0DC-DE02-B167D74E5627}"/>
              </a:ext>
            </a:extLst>
          </p:cNvPr>
          <p:cNvSpPr txBox="1"/>
          <p:nvPr/>
        </p:nvSpPr>
        <p:spPr>
          <a:xfrm>
            <a:off x="446234" y="3027015"/>
            <a:ext cx="6493388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rgbClr val="3D3D3B"/>
                </a:solidFill>
                <a:latin typeface="Montserrat Medium"/>
                <a:sym typeface="Montserrat Medium"/>
              </a:rPr>
              <a:t>REDUZINDO PRODUTOS DE ORIGEM ANIMAL: </a:t>
            </a:r>
            <a:endParaRPr lang="en-US" sz="2400" b="1">
              <a:solidFill>
                <a:srgbClr val="92D050"/>
              </a:solidFill>
              <a:latin typeface="Montserrat Bold"/>
              <a:ea typeface="Calibri"/>
              <a:cs typeface="Calibri"/>
            </a:endParaRPr>
          </a:p>
        </p:txBody>
      </p:sp>
      <p:sp>
        <p:nvSpPr>
          <p:cNvPr id="42" name="TextBox 12">
            <a:extLst>
              <a:ext uri="{FF2B5EF4-FFF2-40B4-BE49-F238E27FC236}">
                <a16:creationId xmlns:a16="http://schemas.microsoft.com/office/drawing/2014/main" id="{E9576FF6-5580-6351-D3A5-2BC4B6B97208}"/>
              </a:ext>
            </a:extLst>
          </p:cNvPr>
          <p:cNvSpPr txBox="1"/>
          <p:nvPr/>
        </p:nvSpPr>
        <p:spPr>
          <a:xfrm>
            <a:off x="6901170" y="3407875"/>
            <a:ext cx="1425484" cy="233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800" b="1">
                <a:solidFill>
                  <a:srgbClr val="92D050"/>
                </a:solidFill>
                <a:latin typeface="Montserrat Medium"/>
                <a:sym typeface="Montserrat Medium"/>
              </a:rPr>
              <a:t>19,41%</a:t>
            </a:r>
            <a:endParaRPr lang="pt-BR" sz="450" b="1">
              <a:ea typeface="Calibri"/>
              <a:cs typeface="Calibri"/>
            </a:endParaRP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19431A28-8D8F-B6D4-8BFB-A5790D2BDD74}"/>
              </a:ext>
            </a:extLst>
          </p:cNvPr>
          <p:cNvSpPr/>
          <p:nvPr/>
        </p:nvSpPr>
        <p:spPr>
          <a:xfrm>
            <a:off x="450863" y="3410265"/>
            <a:ext cx="1440120" cy="2115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450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C0082B03-40ED-F537-B1B1-88D70950BEFA}"/>
              </a:ext>
            </a:extLst>
          </p:cNvPr>
          <p:cNvSpPr/>
          <p:nvPr/>
        </p:nvSpPr>
        <p:spPr>
          <a:xfrm>
            <a:off x="1859246" y="3410485"/>
            <a:ext cx="4958400" cy="211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450"/>
          </a:p>
        </p:txBody>
      </p:sp>
      <p:sp>
        <p:nvSpPr>
          <p:cNvPr id="45" name="TextBox 12">
            <a:extLst>
              <a:ext uri="{FF2B5EF4-FFF2-40B4-BE49-F238E27FC236}">
                <a16:creationId xmlns:a16="http://schemas.microsoft.com/office/drawing/2014/main" id="{E91E6BFE-71D7-A407-240B-36BB0FA6285B}"/>
              </a:ext>
            </a:extLst>
          </p:cNvPr>
          <p:cNvSpPr txBox="1"/>
          <p:nvPr/>
        </p:nvSpPr>
        <p:spPr>
          <a:xfrm>
            <a:off x="468896" y="5570850"/>
            <a:ext cx="2719674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rgbClr val="3D3D3B"/>
                </a:solidFill>
                <a:latin typeface="Montserrat Medium"/>
                <a:sym typeface="Montserrat Medium"/>
              </a:rPr>
              <a:t>OUTROS:</a:t>
            </a:r>
            <a:endParaRPr lang="en-US" sz="2400" b="1">
              <a:solidFill>
                <a:srgbClr val="92D050"/>
              </a:solidFill>
              <a:latin typeface="Montserrat Bold"/>
              <a:ea typeface="Calibri"/>
              <a:cs typeface="Calibri"/>
            </a:endParaRPr>
          </a:p>
        </p:txBody>
      </p:sp>
      <p:sp>
        <p:nvSpPr>
          <p:cNvPr id="46" name="TextBox 12">
            <a:extLst>
              <a:ext uri="{FF2B5EF4-FFF2-40B4-BE49-F238E27FC236}">
                <a16:creationId xmlns:a16="http://schemas.microsoft.com/office/drawing/2014/main" id="{66A06BB3-784E-2D2E-6B0C-B10FEADD81DC}"/>
              </a:ext>
            </a:extLst>
          </p:cNvPr>
          <p:cNvSpPr txBox="1"/>
          <p:nvPr/>
        </p:nvSpPr>
        <p:spPr>
          <a:xfrm>
            <a:off x="6899715" y="5934202"/>
            <a:ext cx="1425484" cy="233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800" b="1">
                <a:solidFill>
                  <a:srgbClr val="92D050"/>
                </a:solidFill>
                <a:latin typeface="Montserrat Medium"/>
                <a:sym typeface="Montserrat Medium"/>
              </a:rPr>
              <a:t>30,95%</a:t>
            </a:r>
            <a:endParaRPr lang="pt-BR" sz="450" b="1">
              <a:ea typeface="Calibri"/>
              <a:cs typeface="Calibri"/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7E1AFE79-C004-FF32-EE29-C81CE8BDA7FF}"/>
              </a:ext>
            </a:extLst>
          </p:cNvPr>
          <p:cNvSpPr/>
          <p:nvPr/>
        </p:nvSpPr>
        <p:spPr>
          <a:xfrm>
            <a:off x="473598" y="5924458"/>
            <a:ext cx="1887644" cy="23578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45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D55D180-8DFD-F338-D98D-676C27BC4726}"/>
              </a:ext>
            </a:extLst>
          </p:cNvPr>
          <p:cNvSpPr/>
          <p:nvPr/>
        </p:nvSpPr>
        <p:spPr>
          <a:xfrm>
            <a:off x="2357742" y="5925659"/>
            <a:ext cx="4496526" cy="2486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45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FEE1E8D-9A05-1CD9-FC20-3BD6810A9645}"/>
              </a:ext>
            </a:extLst>
          </p:cNvPr>
          <p:cNvSpPr/>
          <p:nvPr/>
        </p:nvSpPr>
        <p:spPr>
          <a:xfrm>
            <a:off x="2353322" y="2487871"/>
            <a:ext cx="4496525" cy="2486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450"/>
          </a:p>
        </p:txBody>
      </p:sp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BB08F17F-D5E7-7B54-51D2-3512EA7D3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07" y="371717"/>
            <a:ext cx="4533254" cy="97429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B6C7779-12DC-0980-BAA8-29CFA7B3E8F7}"/>
              </a:ext>
            </a:extLst>
          </p:cNvPr>
          <p:cNvSpPr txBox="1"/>
          <p:nvPr/>
        </p:nvSpPr>
        <p:spPr>
          <a:xfrm>
            <a:off x="1127159" y="6385753"/>
            <a:ext cx="60672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3D3D3B"/>
                </a:solidFill>
                <a:latin typeface="Montserrat"/>
              </a:rPr>
              <a:t>*DADOS DA EDIÇÃO 2024</a:t>
            </a:r>
            <a:endParaRPr lang="pt-BR" sz="1200">
              <a:solidFill>
                <a:srgbClr val="3D3D3B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8926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0A2F2-25BC-825D-A0D3-1CE364903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essoa, no interior, homem, mesa&#10;&#10;O conteúdo gerado por IA pode estar incorreto.">
            <a:extLst>
              <a:ext uri="{FF2B5EF4-FFF2-40B4-BE49-F238E27FC236}">
                <a16:creationId xmlns:a16="http://schemas.microsoft.com/office/drawing/2014/main" id="{F73A1698-E53B-4768-291C-A6564011EA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0" t="-23" r="-83" b="22"/>
          <a:stretch/>
        </p:blipFill>
        <p:spPr>
          <a:xfrm>
            <a:off x="-40694" y="0"/>
            <a:ext cx="12192425" cy="6848936"/>
          </a:xfrm>
          <a:prstGeom prst="rect">
            <a:avLst/>
          </a:prstGeom>
        </p:spPr>
      </p:pic>
      <p:sp>
        <p:nvSpPr>
          <p:cNvPr id="26" name="Freeform 3">
            <a:extLst>
              <a:ext uri="{FF2B5EF4-FFF2-40B4-BE49-F238E27FC236}">
                <a16:creationId xmlns:a16="http://schemas.microsoft.com/office/drawing/2014/main" id="{589C3A38-D8B9-995A-C512-EEAA5302F06C}"/>
              </a:ext>
            </a:extLst>
          </p:cNvPr>
          <p:cNvSpPr/>
          <p:nvPr/>
        </p:nvSpPr>
        <p:spPr>
          <a:xfrm>
            <a:off x="255877" y="1695314"/>
            <a:ext cx="2915216" cy="663257"/>
          </a:xfrm>
          <a:custGeom>
            <a:avLst/>
            <a:gdLst/>
            <a:ahLst/>
            <a:cxnLst/>
            <a:rect l="l" t="t" r="r" b="b"/>
            <a:pathLst>
              <a:path w="11963400" h="774697">
                <a:moveTo>
                  <a:pt x="0" y="0"/>
                </a:moveTo>
                <a:lnTo>
                  <a:pt x="11963400" y="0"/>
                </a:lnTo>
                <a:lnTo>
                  <a:pt x="11963400" y="774697"/>
                </a:lnTo>
                <a:lnTo>
                  <a:pt x="0" y="774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52EF560D-C6CC-B277-3850-DB5AFA74374D}"/>
              </a:ext>
            </a:extLst>
          </p:cNvPr>
          <p:cNvSpPr txBox="1"/>
          <p:nvPr/>
        </p:nvSpPr>
        <p:spPr>
          <a:xfrm>
            <a:off x="479192" y="1697255"/>
            <a:ext cx="2543473" cy="630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267"/>
              </a:lnSpc>
            </a:pPr>
            <a:r>
              <a:rPr lang="en-US" sz="3750">
                <a:solidFill>
                  <a:srgbClr val="3D3D3B"/>
                </a:solidFill>
                <a:latin typeface="Montserrat Light"/>
                <a:sym typeface="Montserrat Light"/>
              </a:rPr>
              <a:t>VISITANTE</a:t>
            </a:r>
            <a:endParaRPr lang="pt-BR" sz="450"/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8265CCBB-7261-A1FD-9C47-9499FA50A8F2}"/>
              </a:ext>
            </a:extLst>
          </p:cNvPr>
          <p:cNvSpPr txBox="1"/>
          <p:nvPr/>
        </p:nvSpPr>
        <p:spPr>
          <a:xfrm>
            <a:off x="480827" y="1033263"/>
            <a:ext cx="1225349" cy="660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504"/>
              </a:lnSpc>
            </a:pPr>
            <a:r>
              <a:rPr lang="en-US" sz="3925" b="1">
                <a:solidFill>
                  <a:srgbClr val="3D3D3B"/>
                </a:solidFill>
                <a:latin typeface="Montserrat Bold"/>
                <a:sym typeface="Montserrat Bold"/>
              </a:rPr>
              <a:t>NPS</a:t>
            </a:r>
            <a:endParaRPr lang="pt-BR" sz="450"/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4AAF8409-3225-E5B3-F622-2CF893DF3FB4}"/>
              </a:ext>
            </a:extLst>
          </p:cNvPr>
          <p:cNvSpPr txBox="1"/>
          <p:nvPr/>
        </p:nvSpPr>
        <p:spPr>
          <a:xfrm>
            <a:off x="484090" y="3469015"/>
            <a:ext cx="2237510" cy="230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>
                <a:solidFill>
                  <a:schemeClr val="bg1"/>
                </a:solidFill>
                <a:latin typeface="Montserrat Medium"/>
              </a:rPr>
              <a:t>NÍVEL DE EXCELÊNCIA</a:t>
            </a:r>
            <a:endParaRPr lang="pt-BR" sz="45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ACDB652-8D58-C5D9-E145-5B2DBC866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519" y="3393282"/>
            <a:ext cx="76200" cy="71438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6C8BCEE7-F439-BA23-EDD0-7CB0558F86FF}"/>
              </a:ext>
            </a:extLst>
          </p:cNvPr>
          <p:cNvSpPr txBox="1"/>
          <p:nvPr/>
        </p:nvSpPr>
        <p:spPr>
          <a:xfrm>
            <a:off x="484308" y="2551874"/>
            <a:ext cx="2237510" cy="873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500"/>
              </a:lnSpc>
            </a:pPr>
            <a:r>
              <a:rPr lang="en-US" sz="4800" b="1">
                <a:solidFill>
                  <a:schemeClr val="bg1"/>
                </a:solidFill>
                <a:latin typeface="Montserrat Bold"/>
                <a:sym typeface="Montserrat Bold"/>
              </a:rPr>
              <a:t>88%</a:t>
            </a:r>
            <a:endParaRPr lang="en-US" sz="4800" b="1">
              <a:solidFill>
                <a:schemeClr val="bg1"/>
              </a:solidFill>
              <a:latin typeface="Montserrat Medium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4ACDCC4-8CA1-1841-E67E-346A85AFAFB2}"/>
              </a:ext>
            </a:extLst>
          </p:cNvPr>
          <p:cNvSpPr txBox="1">
            <a:spLocks/>
          </p:cNvSpPr>
          <p:nvPr/>
        </p:nvSpPr>
        <p:spPr>
          <a:xfrm>
            <a:off x="3642396" y="-263065"/>
            <a:ext cx="8782591" cy="7123660"/>
          </a:xfrm>
          <a:custGeom>
            <a:avLst/>
            <a:gdLst>
              <a:gd name="connsiteX0" fmla="*/ 0 w 11419368"/>
              <a:gd name="connsiteY0" fmla="*/ 0 h 6911163"/>
              <a:gd name="connsiteX1" fmla="*/ 11419368 w 11419368"/>
              <a:gd name="connsiteY1" fmla="*/ 0 h 6911163"/>
              <a:gd name="connsiteX2" fmla="*/ 11419368 w 11419368"/>
              <a:gd name="connsiteY2" fmla="*/ 6911163 h 6911163"/>
              <a:gd name="connsiteX3" fmla="*/ 0 w 11419368"/>
              <a:gd name="connsiteY3" fmla="*/ 6911163 h 6911163"/>
              <a:gd name="connsiteX4" fmla="*/ 0 w 11419368"/>
              <a:gd name="connsiteY4" fmla="*/ 0 h 6911163"/>
              <a:gd name="connsiteX0" fmla="*/ 8565 w 11427933"/>
              <a:gd name="connsiteY0" fmla="*/ 0 h 6911163"/>
              <a:gd name="connsiteX1" fmla="*/ 11427933 w 11427933"/>
              <a:gd name="connsiteY1" fmla="*/ 0 h 6911163"/>
              <a:gd name="connsiteX2" fmla="*/ 11427933 w 11427933"/>
              <a:gd name="connsiteY2" fmla="*/ 6911163 h 6911163"/>
              <a:gd name="connsiteX3" fmla="*/ 8565 w 11427933"/>
              <a:gd name="connsiteY3" fmla="*/ 6911163 h 6911163"/>
              <a:gd name="connsiteX4" fmla="*/ 0 w 11427933"/>
              <a:gd name="connsiteY4" fmla="*/ 3470349 h 6911163"/>
              <a:gd name="connsiteX5" fmla="*/ 8565 w 11427933"/>
              <a:gd name="connsiteY5" fmla="*/ 0 h 6911163"/>
              <a:gd name="connsiteX0" fmla="*/ 6739565 w 11427933"/>
              <a:gd name="connsiteY0" fmla="*/ 0 h 10797363"/>
              <a:gd name="connsiteX1" fmla="*/ 11427933 w 11427933"/>
              <a:gd name="connsiteY1" fmla="*/ 3886200 h 10797363"/>
              <a:gd name="connsiteX2" fmla="*/ 11427933 w 11427933"/>
              <a:gd name="connsiteY2" fmla="*/ 10797363 h 10797363"/>
              <a:gd name="connsiteX3" fmla="*/ 8565 w 11427933"/>
              <a:gd name="connsiteY3" fmla="*/ 10797363 h 10797363"/>
              <a:gd name="connsiteX4" fmla="*/ 0 w 11427933"/>
              <a:gd name="connsiteY4" fmla="*/ 7356549 h 10797363"/>
              <a:gd name="connsiteX5" fmla="*/ 6739565 w 11427933"/>
              <a:gd name="connsiteY5" fmla="*/ 0 h 10797363"/>
              <a:gd name="connsiteX0" fmla="*/ 7018965 w 11707333"/>
              <a:gd name="connsiteY0" fmla="*/ 0 h 10797363"/>
              <a:gd name="connsiteX1" fmla="*/ 11707333 w 11707333"/>
              <a:gd name="connsiteY1" fmla="*/ 3886200 h 10797363"/>
              <a:gd name="connsiteX2" fmla="*/ 11707333 w 11707333"/>
              <a:gd name="connsiteY2" fmla="*/ 10797363 h 10797363"/>
              <a:gd name="connsiteX3" fmla="*/ 287965 w 11707333"/>
              <a:gd name="connsiteY3" fmla="*/ 10797363 h 10797363"/>
              <a:gd name="connsiteX4" fmla="*/ 0 w 11707333"/>
              <a:gd name="connsiteY4" fmla="*/ 6746949 h 10797363"/>
              <a:gd name="connsiteX5" fmla="*/ 7018965 w 11707333"/>
              <a:gd name="connsiteY5" fmla="*/ 0 h 10797363"/>
              <a:gd name="connsiteX0" fmla="*/ 7018965 w 11707333"/>
              <a:gd name="connsiteY0" fmla="*/ 0 h 13769163"/>
              <a:gd name="connsiteX1" fmla="*/ 11707333 w 11707333"/>
              <a:gd name="connsiteY1" fmla="*/ 3886200 h 13769163"/>
              <a:gd name="connsiteX2" fmla="*/ 11707333 w 11707333"/>
              <a:gd name="connsiteY2" fmla="*/ 10797363 h 13769163"/>
              <a:gd name="connsiteX3" fmla="*/ 7222165 w 11707333"/>
              <a:gd name="connsiteY3" fmla="*/ 13769163 h 13769163"/>
              <a:gd name="connsiteX4" fmla="*/ 0 w 11707333"/>
              <a:gd name="connsiteY4" fmla="*/ 6746949 h 13769163"/>
              <a:gd name="connsiteX5" fmla="*/ 7018965 w 11707333"/>
              <a:gd name="connsiteY5" fmla="*/ 0 h 13769163"/>
              <a:gd name="connsiteX0" fmla="*/ 7018965 w 16533333"/>
              <a:gd name="connsiteY0" fmla="*/ 0 h 13769163"/>
              <a:gd name="connsiteX1" fmla="*/ 11707333 w 16533333"/>
              <a:gd name="connsiteY1" fmla="*/ 3886200 h 13769163"/>
              <a:gd name="connsiteX2" fmla="*/ 16533333 w 16533333"/>
              <a:gd name="connsiteY2" fmla="*/ 13692963 h 13769163"/>
              <a:gd name="connsiteX3" fmla="*/ 7222165 w 16533333"/>
              <a:gd name="connsiteY3" fmla="*/ 13769163 h 13769163"/>
              <a:gd name="connsiteX4" fmla="*/ 0 w 16533333"/>
              <a:gd name="connsiteY4" fmla="*/ 6746949 h 13769163"/>
              <a:gd name="connsiteX5" fmla="*/ 7018965 w 16533333"/>
              <a:gd name="connsiteY5" fmla="*/ 0 h 13769163"/>
              <a:gd name="connsiteX0" fmla="*/ 7018965 w 16558733"/>
              <a:gd name="connsiteY0" fmla="*/ 76200 h 13845363"/>
              <a:gd name="connsiteX1" fmla="*/ 16558733 w 16558733"/>
              <a:gd name="connsiteY1" fmla="*/ 0 h 13845363"/>
              <a:gd name="connsiteX2" fmla="*/ 16533333 w 16558733"/>
              <a:gd name="connsiteY2" fmla="*/ 13769163 h 13845363"/>
              <a:gd name="connsiteX3" fmla="*/ 7222165 w 16558733"/>
              <a:gd name="connsiteY3" fmla="*/ 13845363 h 13845363"/>
              <a:gd name="connsiteX4" fmla="*/ 0 w 16558733"/>
              <a:gd name="connsiteY4" fmla="*/ 6823149 h 13845363"/>
              <a:gd name="connsiteX5" fmla="*/ 7018965 w 16558733"/>
              <a:gd name="connsiteY5" fmla="*/ 76200 h 13845363"/>
              <a:gd name="connsiteX0" fmla="*/ 7272965 w 16812733"/>
              <a:gd name="connsiteY0" fmla="*/ 76200 h 13845363"/>
              <a:gd name="connsiteX1" fmla="*/ 16812733 w 16812733"/>
              <a:gd name="connsiteY1" fmla="*/ 0 h 13845363"/>
              <a:gd name="connsiteX2" fmla="*/ 16787333 w 16812733"/>
              <a:gd name="connsiteY2" fmla="*/ 13769163 h 13845363"/>
              <a:gd name="connsiteX3" fmla="*/ 7476165 w 16812733"/>
              <a:gd name="connsiteY3" fmla="*/ 13845363 h 13845363"/>
              <a:gd name="connsiteX4" fmla="*/ 0 w 16812733"/>
              <a:gd name="connsiteY4" fmla="*/ 6899349 h 13845363"/>
              <a:gd name="connsiteX5" fmla="*/ 7272965 w 16812733"/>
              <a:gd name="connsiteY5" fmla="*/ 76200 h 13845363"/>
              <a:gd name="connsiteX0" fmla="*/ 7350491 w 16812733"/>
              <a:gd name="connsiteY0" fmla="*/ 0 h 13845831"/>
              <a:gd name="connsiteX1" fmla="*/ 16812733 w 16812733"/>
              <a:gd name="connsiteY1" fmla="*/ 468 h 13845831"/>
              <a:gd name="connsiteX2" fmla="*/ 16787333 w 16812733"/>
              <a:gd name="connsiteY2" fmla="*/ 13769631 h 13845831"/>
              <a:gd name="connsiteX3" fmla="*/ 7476165 w 16812733"/>
              <a:gd name="connsiteY3" fmla="*/ 13845831 h 13845831"/>
              <a:gd name="connsiteX4" fmla="*/ 0 w 16812733"/>
              <a:gd name="connsiteY4" fmla="*/ 6899817 h 13845831"/>
              <a:gd name="connsiteX5" fmla="*/ 7350491 w 16812733"/>
              <a:gd name="connsiteY5" fmla="*/ 0 h 13845831"/>
              <a:gd name="connsiteX0" fmla="*/ 7350491 w 17045310"/>
              <a:gd name="connsiteY0" fmla="*/ 0 h 13845831"/>
              <a:gd name="connsiteX1" fmla="*/ 17045310 w 17045310"/>
              <a:gd name="connsiteY1" fmla="*/ 468 h 13845831"/>
              <a:gd name="connsiteX2" fmla="*/ 16787333 w 17045310"/>
              <a:gd name="connsiteY2" fmla="*/ 13769631 h 13845831"/>
              <a:gd name="connsiteX3" fmla="*/ 7476165 w 17045310"/>
              <a:gd name="connsiteY3" fmla="*/ 13845831 h 13845831"/>
              <a:gd name="connsiteX4" fmla="*/ 0 w 17045310"/>
              <a:gd name="connsiteY4" fmla="*/ 6899817 h 13845831"/>
              <a:gd name="connsiteX5" fmla="*/ 7350491 w 17045310"/>
              <a:gd name="connsiteY5" fmla="*/ 0 h 13845831"/>
              <a:gd name="connsiteX0" fmla="*/ 7350491 w 17048147"/>
              <a:gd name="connsiteY0" fmla="*/ 0 h 13845831"/>
              <a:gd name="connsiteX1" fmla="*/ 17045310 w 17048147"/>
              <a:gd name="connsiteY1" fmla="*/ 468 h 13845831"/>
              <a:gd name="connsiteX2" fmla="*/ 17045753 w 17048147"/>
              <a:gd name="connsiteY2" fmla="*/ 13744076 h 13845831"/>
              <a:gd name="connsiteX3" fmla="*/ 7476165 w 17048147"/>
              <a:gd name="connsiteY3" fmla="*/ 13845831 h 13845831"/>
              <a:gd name="connsiteX4" fmla="*/ 0 w 17048147"/>
              <a:gd name="connsiteY4" fmla="*/ 6899817 h 13845831"/>
              <a:gd name="connsiteX5" fmla="*/ 7350491 w 17048147"/>
              <a:gd name="connsiteY5" fmla="*/ 0 h 13845831"/>
              <a:gd name="connsiteX0" fmla="*/ 7350491 w 17149545"/>
              <a:gd name="connsiteY0" fmla="*/ 0 h 13845831"/>
              <a:gd name="connsiteX1" fmla="*/ 17045310 w 17149545"/>
              <a:gd name="connsiteY1" fmla="*/ 468 h 13845831"/>
              <a:gd name="connsiteX2" fmla="*/ 17149120 w 17149545"/>
              <a:gd name="connsiteY2" fmla="*/ 13769631 h 13845831"/>
              <a:gd name="connsiteX3" fmla="*/ 7476165 w 17149545"/>
              <a:gd name="connsiteY3" fmla="*/ 13845831 h 13845831"/>
              <a:gd name="connsiteX4" fmla="*/ 0 w 17149545"/>
              <a:gd name="connsiteY4" fmla="*/ 6899817 h 13845831"/>
              <a:gd name="connsiteX5" fmla="*/ 7350491 w 17149545"/>
              <a:gd name="connsiteY5" fmla="*/ 0 h 13845831"/>
              <a:gd name="connsiteX0" fmla="*/ 7350491 w 17149544"/>
              <a:gd name="connsiteY0" fmla="*/ 0 h 13868530"/>
              <a:gd name="connsiteX1" fmla="*/ 17045310 w 17149544"/>
              <a:gd name="connsiteY1" fmla="*/ 468 h 13868530"/>
              <a:gd name="connsiteX2" fmla="*/ 17149119 w 17149544"/>
              <a:gd name="connsiteY2" fmla="*/ 13868530 h 13868530"/>
              <a:gd name="connsiteX3" fmla="*/ 7476165 w 17149544"/>
              <a:gd name="connsiteY3" fmla="*/ 13845831 h 13868530"/>
              <a:gd name="connsiteX4" fmla="*/ 0 w 17149544"/>
              <a:gd name="connsiteY4" fmla="*/ 6899817 h 13868530"/>
              <a:gd name="connsiteX5" fmla="*/ 7350491 w 17149544"/>
              <a:gd name="connsiteY5" fmla="*/ 0 h 1386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49544" h="13868530">
                <a:moveTo>
                  <a:pt x="7350491" y="0"/>
                </a:moveTo>
                <a:lnTo>
                  <a:pt x="17045310" y="468"/>
                </a:lnTo>
                <a:cubicBezTo>
                  <a:pt x="17036843" y="4590189"/>
                  <a:pt x="17157586" y="9278809"/>
                  <a:pt x="17149119" y="13868530"/>
                </a:cubicBezTo>
                <a:lnTo>
                  <a:pt x="7476165" y="13845831"/>
                </a:lnTo>
                <a:lnTo>
                  <a:pt x="0" y="6899817"/>
                </a:lnTo>
                <a:lnTo>
                  <a:pt x="7350491" y="0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23" t="133" r="-865" b="-86412"/>
            </a:stretch>
          </a:blip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50"/>
          </a:p>
        </p:txBody>
      </p: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A4405596-69D8-90A9-B5FC-90B71333DC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848" y="5008293"/>
            <a:ext cx="4533254" cy="97429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29BC212-968F-B774-EDE5-D7AE8A22A61C}"/>
              </a:ext>
            </a:extLst>
          </p:cNvPr>
          <p:cNvSpPr txBox="1"/>
          <p:nvPr/>
        </p:nvSpPr>
        <p:spPr>
          <a:xfrm>
            <a:off x="485776" y="4533900"/>
            <a:ext cx="362426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3D3D3B"/>
                </a:solidFill>
                <a:latin typeface="Montserrat"/>
              </a:rPr>
              <a:t>*DADOS DA EDIÇÃO 2024</a:t>
            </a:r>
            <a:r>
              <a:rPr lang="pt-BR" sz="1200">
                <a:latin typeface="Montserrat"/>
              </a:rPr>
              <a:t>​</a:t>
            </a:r>
            <a:endParaRPr lang="pt-BR" sz="12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2033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aeHora xmlns="3ad4a591-0082-42a0-b984-c4ed77bef719" xsi:nil="true"/>
    <lcf76f155ced4ddcb4097134ff3c332f xmlns="3ad4a591-0082-42a0-b984-c4ed77bef719">
      <Terms xmlns="http://schemas.microsoft.com/office/infopath/2007/PartnerControls"/>
    </lcf76f155ced4ddcb4097134ff3c332f>
    <TaxCatchAll xmlns="423487a5-5a30-484f-b87f-9c33f2236cd3" xsi:nil="true"/>
    <SharedWithUsers xmlns="423487a5-5a30-484f-b87f-9c33f2236cd3">
      <UserInfo>
        <DisplayName>Ariana Gonçalves - Francal Feira</DisplayName>
        <AccountId>1574</AccountId>
        <AccountType/>
      </UserInfo>
      <UserInfo>
        <DisplayName>Leandro Ribeiro - Francal Feiras</DisplayName>
        <AccountId>1652</AccountId>
        <AccountType/>
      </UserInfo>
      <UserInfo>
        <DisplayName>Kika Monteiro - Francal Feiras</DisplayName>
        <AccountId>13</AccountId>
        <AccountType/>
      </UserInfo>
      <UserInfo>
        <DisplayName>Priscila Fukuma - Francal Feiras</DisplayName>
        <AccountId>2710</AccountId>
        <AccountType/>
      </UserInfo>
      <UserInfo>
        <DisplayName>Valeska Oliveira - Francal Feiras</DisplayName>
        <AccountId>14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1A27764E82C64BB5C7C9A16E850F5C" ma:contentTypeVersion="20" ma:contentTypeDescription="Create a new document." ma:contentTypeScope="" ma:versionID="d56c7697040becbbe58eb616fea7a416">
  <xsd:schema xmlns:xsd="http://www.w3.org/2001/XMLSchema" xmlns:xs="http://www.w3.org/2001/XMLSchema" xmlns:p="http://schemas.microsoft.com/office/2006/metadata/properties" xmlns:ns2="3ad4a591-0082-42a0-b984-c4ed77bef719" xmlns:ns3="423487a5-5a30-484f-b87f-9c33f2236cd3" targetNamespace="http://schemas.microsoft.com/office/2006/metadata/properties" ma:root="true" ma:fieldsID="47e7138b7aa14a853e241a20129544da" ns2:_="" ns3:_="">
    <xsd:import namespace="3ad4a591-0082-42a0-b984-c4ed77bef719"/>
    <xsd:import namespace="423487a5-5a30-484f-b87f-9c33f2236c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DataeHor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d4a591-0082-42a0-b984-c4ed77bef7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DataeHora" ma:index="20" nillable="true" ma:displayName="Data e Hora" ma:format="DateOnly" ma:internalName="DataeHora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c62c94a-7680-4887-a700-7575ed3946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487a5-5a30-484f-b87f-9c33f2236cd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20c2cc37-0fad-4312-94d3-2f954fa171f4}" ma:internalName="TaxCatchAll" ma:showField="CatchAllData" ma:web="423487a5-5a30-484f-b87f-9c33f2236c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18ADC7-EF77-471E-B1E4-91F669611EEB}">
  <ds:schemaRefs>
    <ds:schemaRef ds:uri="3ad4a591-0082-42a0-b984-c4ed77bef719"/>
    <ds:schemaRef ds:uri="423487a5-5a30-484f-b87f-9c33f2236c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8E0E9A-0BBE-4539-84B8-F82608FFA5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753AB9-71A2-43F0-833F-FBE3EBDC9A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d4a591-0082-42a0-b984-c4ed77bef719"/>
    <ds:schemaRef ds:uri="423487a5-5a30-484f-b87f-9c33f2236c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36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Tema do Office</vt:lpstr>
      <vt:lpstr>Office Theme</vt:lpstr>
      <vt:lpstr>PowerPoint Presentation</vt:lpstr>
      <vt:lpstr>O VEGFEST é um dos maiores eventos veganos das Américas e acontece em São Paulo, a capital vegana no País</vt:lpstr>
      <vt:lpstr>LINHA DO TEMPO</vt:lpstr>
      <vt:lpstr>PowerPoint Presentation</vt:lpstr>
      <vt:lpstr>MERCADO</vt:lpstr>
      <vt:lpstr>PowerPoint Presentation</vt:lpstr>
      <vt:lpstr>QUEM VISITA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BOOK DE</vt:lpstr>
      <vt:lpstr>PROJETO</vt:lpstr>
      <vt:lpstr>PROJETO</vt:lpstr>
      <vt:lpstr>PROJETO</vt:lpstr>
      <vt:lpstr>PROJETO</vt:lpstr>
      <vt:lpstr>PROJETO</vt:lpstr>
      <vt:lpstr>PROJETO</vt:lpstr>
      <vt:lpstr>COTAS DE</vt:lpstr>
      <vt:lpstr>PATROCÍNIO</vt:lpstr>
      <vt:lpstr>PATROCÍNIO</vt:lpstr>
      <vt:lpstr>PATROCÍNIO</vt:lpstr>
      <vt:lpstr>PATROCÍNIO</vt:lpstr>
      <vt:lpstr>PATROCÍNIO</vt:lpstr>
      <vt:lpstr>PATROCÍNIO</vt:lpstr>
      <vt:lpstr>PATROCÍNIO</vt:lpstr>
      <vt:lpstr>PATROCÍNIO</vt:lpstr>
      <vt:lpstr>PATROCÍNIOS</vt:lpstr>
      <vt:lpstr>PATROCÍNIO DIAMANTE</vt:lpstr>
      <vt:lpstr>PATROCÍNIO OURO </vt:lpstr>
      <vt:lpstr>MERCHANDISING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 COMERCIAL E BOOK DE PRODUTOS</dc:title>
  <dc:creator>Carollina Cincoetti - Francal Feiras</dc:creator>
  <cp:revision>175</cp:revision>
  <dcterms:created xsi:type="dcterms:W3CDTF">2023-04-14T14:52:28Z</dcterms:created>
  <dcterms:modified xsi:type="dcterms:W3CDTF">2025-06-18T18:34:56Z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0x010100721A27764E82C64BB5C7C9A16E850F5C</vt:lpwstr>
  </property>
  <property fmtid="{D5CDD505-2E9C-101B-9397-08002B2CF9AE}" pid="3" name="MediaServiceImageTags">
    <vt:lpwstr/>
  </property>
</Properties>
</file>